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14" r:id="rId2"/>
    <p:sldMasterId id="2147483732" r:id="rId3"/>
    <p:sldMasterId id="2147483744" r:id="rId4"/>
    <p:sldMasterId id="2147483756" r:id="rId5"/>
  </p:sldMasterIdLst>
  <p:sldIdLst>
    <p:sldId id="260" r:id="rId6"/>
    <p:sldId id="256" r:id="rId7"/>
    <p:sldId id="261" r:id="rId8"/>
    <p:sldId id="257" r:id="rId9"/>
    <p:sldId id="262" r:id="rId10"/>
    <p:sldId id="263" r:id="rId11"/>
    <p:sldId id="264" r:id="rId12"/>
    <p:sldId id="265" r:id="rId13"/>
    <p:sldId id="266" r:id="rId14"/>
    <p:sldId id="270" r:id="rId15"/>
    <p:sldId id="269" r:id="rId16"/>
    <p:sldId id="267" r:id="rId17"/>
    <p:sldId id="26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A7B7EF-DF1C-4F05-B4F5-82211C4B2851}" v="277" dt="2023-07-28T05:43:23.5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82" d="100"/>
          <a:sy n="82" d="100"/>
        </p:scale>
        <p:origin x="8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ngphachanh SPS" userId="e692cce540ee5e26" providerId="LiveId" clId="{8FA7B7EF-DF1C-4F05-B4F5-82211C4B2851}"/>
    <pc:docChg chg="undo redo custSel addSld delSld modSld sldOrd">
      <pc:chgData name="Sengphachanh SPS" userId="e692cce540ee5e26" providerId="LiveId" clId="{8FA7B7EF-DF1C-4F05-B4F5-82211C4B2851}" dt="2023-07-28T05:43:44.373" v="1186" actId="1076"/>
      <pc:docMkLst>
        <pc:docMk/>
      </pc:docMkLst>
      <pc:sldChg chg="addSp delSp modSp mod delAnim modAnim">
        <pc:chgData name="Sengphachanh SPS" userId="e692cce540ee5e26" providerId="LiveId" clId="{8FA7B7EF-DF1C-4F05-B4F5-82211C4B2851}" dt="2023-07-27T14:29:05.717" v="1013" actId="1076"/>
        <pc:sldMkLst>
          <pc:docMk/>
          <pc:sldMk cId="459616720" sldId="256"/>
        </pc:sldMkLst>
        <pc:spChg chg="mod">
          <ac:chgData name="Sengphachanh SPS" userId="e692cce540ee5e26" providerId="LiveId" clId="{8FA7B7EF-DF1C-4F05-B4F5-82211C4B2851}" dt="2023-07-26T07:46:14.132" v="307" actId="14100"/>
          <ac:spMkLst>
            <pc:docMk/>
            <pc:sldMk cId="459616720" sldId="256"/>
            <ac:spMk id="2" creationId="{0F2613F3-20B0-879D-032C-4C0A90918261}"/>
          </ac:spMkLst>
        </pc:spChg>
        <pc:spChg chg="mod">
          <ac:chgData name="Sengphachanh SPS" userId="e692cce540ee5e26" providerId="LiveId" clId="{8FA7B7EF-DF1C-4F05-B4F5-82211C4B2851}" dt="2023-07-26T07:46:36.994" v="316" actId="1076"/>
          <ac:spMkLst>
            <pc:docMk/>
            <pc:sldMk cId="459616720" sldId="256"/>
            <ac:spMk id="3" creationId="{FB815599-35DE-37A1-FB36-958E34294DFA}"/>
          </ac:spMkLst>
        </pc:spChg>
        <pc:spChg chg="del mod">
          <ac:chgData name="Sengphachanh SPS" userId="e692cce540ee5e26" providerId="LiveId" clId="{8FA7B7EF-DF1C-4F05-B4F5-82211C4B2851}" dt="2023-07-26T07:46:22.126" v="312" actId="478"/>
          <ac:spMkLst>
            <pc:docMk/>
            <pc:sldMk cId="459616720" sldId="256"/>
            <ac:spMk id="29" creationId="{99841EB0-BF7E-5E3C-046D-63BCB0C99794}"/>
          </ac:spMkLst>
        </pc:spChg>
        <pc:spChg chg="mod">
          <ac:chgData name="Sengphachanh SPS" userId="e692cce540ee5e26" providerId="LiveId" clId="{8FA7B7EF-DF1C-4F05-B4F5-82211C4B2851}" dt="2023-07-26T07:46:34.283" v="315" actId="1076"/>
          <ac:spMkLst>
            <pc:docMk/>
            <pc:sldMk cId="459616720" sldId="256"/>
            <ac:spMk id="45" creationId="{3E1F7730-CBDC-ABAE-89F9-7AF49B59EBE3}"/>
          </ac:spMkLst>
        </pc:spChg>
        <pc:spChg chg="mod">
          <ac:chgData name="Sengphachanh SPS" userId="e692cce540ee5e26" providerId="LiveId" clId="{8FA7B7EF-DF1C-4F05-B4F5-82211C4B2851}" dt="2023-07-26T11:36:15.265" v="674" actId="403"/>
          <ac:spMkLst>
            <pc:docMk/>
            <pc:sldMk cId="459616720" sldId="256"/>
            <ac:spMk id="46" creationId="{16F52ADB-A261-8DBB-6C78-62E69911B098}"/>
          </ac:spMkLst>
        </pc:spChg>
        <pc:picChg chg="add mod">
          <ac:chgData name="Sengphachanh SPS" userId="e692cce540ee5e26" providerId="LiveId" clId="{8FA7B7EF-DF1C-4F05-B4F5-82211C4B2851}" dt="2023-07-26T07:48:00.152" v="328" actId="408"/>
          <ac:picMkLst>
            <pc:docMk/>
            <pc:sldMk cId="459616720" sldId="256"/>
            <ac:picMk id="5" creationId="{ECD662D1-520D-5411-E809-EAA691335C3F}"/>
          </ac:picMkLst>
        </pc:picChg>
        <pc:picChg chg="mod">
          <ac:chgData name="Sengphachanh SPS" userId="e692cce540ee5e26" providerId="LiveId" clId="{8FA7B7EF-DF1C-4F05-B4F5-82211C4B2851}" dt="2023-07-27T14:29:05.717" v="1013" actId="1076"/>
          <ac:picMkLst>
            <pc:docMk/>
            <pc:sldMk cId="459616720" sldId="256"/>
            <ac:picMk id="6" creationId="{87AE08B6-ECD5-0724-534F-421DA311B70A}"/>
          </ac:picMkLst>
        </pc:picChg>
        <pc:picChg chg="mod">
          <ac:chgData name="Sengphachanh SPS" userId="e692cce540ee5e26" providerId="LiveId" clId="{8FA7B7EF-DF1C-4F05-B4F5-82211C4B2851}" dt="2023-07-26T07:48:00.152" v="328" actId="408"/>
          <ac:picMkLst>
            <pc:docMk/>
            <pc:sldMk cId="459616720" sldId="256"/>
            <ac:picMk id="35" creationId="{86AF68FE-E31E-1C92-6E89-4463BB56167E}"/>
          </ac:picMkLst>
        </pc:picChg>
        <pc:picChg chg="del">
          <ac:chgData name="Sengphachanh SPS" userId="e692cce540ee5e26" providerId="LiveId" clId="{8FA7B7EF-DF1C-4F05-B4F5-82211C4B2851}" dt="2023-07-26T07:47:02.482" v="317" actId="478"/>
          <ac:picMkLst>
            <pc:docMk/>
            <pc:sldMk cId="459616720" sldId="256"/>
            <ac:picMk id="37" creationId="{96AE8701-DFE2-393F-AB7F-C9F6ACA624C1}"/>
          </ac:picMkLst>
        </pc:picChg>
        <pc:picChg chg="mod">
          <ac:chgData name="Sengphachanh SPS" userId="e692cce540ee5e26" providerId="LiveId" clId="{8FA7B7EF-DF1C-4F05-B4F5-82211C4B2851}" dt="2023-07-26T07:47:55.956" v="327" actId="12789"/>
          <ac:picMkLst>
            <pc:docMk/>
            <pc:sldMk cId="459616720" sldId="256"/>
            <ac:picMk id="38" creationId="{4FD5E281-F3B3-43A6-3AA3-862A3E438677}"/>
          </ac:picMkLst>
        </pc:picChg>
        <pc:picChg chg="mod">
          <ac:chgData name="Sengphachanh SPS" userId="e692cce540ee5e26" providerId="LiveId" clId="{8FA7B7EF-DF1C-4F05-B4F5-82211C4B2851}" dt="2023-07-26T07:47:55.956" v="327" actId="12789"/>
          <ac:picMkLst>
            <pc:docMk/>
            <pc:sldMk cId="459616720" sldId="256"/>
            <ac:picMk id="42" creationId="{41DAE21E-7A35-A04C-D91E-876378CEDDB1}"/>
          </ac:picMkLst>
        </pc:picChg>
      </pc:sldChg>
      <pc:sldChg chg="addSp delSp modSp mod setBg setClrOvrMap">
        <pc:chgData name="Sengphachanh SPS" userId="e692cce540ee5e26" providerId="LiveId" clId="{8FA7B7EF-DF1C-4F05-B4F5-82211C4B2851}" dt="2023-07-26T07:42:47.410" v="264" actId="20577"/>
        <pc:sldMkLst>
          <pc:docMk/>
          <pc:sldMk cId="3983173593" sldId="257"/>
        </pc:sldMkLst>
        <pc:spChg chg="del mod">
          <ac:chgData name="Sengphachanh SPS" userId="e692cce540ee5e26" providerId="LiveId" clId="{8FA7B7EF-DF1C-4F05-B4F5-82211C4B2851}" dt="2023-07-26T07:35:42.600" v="135" actId="478"/>
          <ac:spMkLst>
            <pc:docMk/>
            <pc:sldMk cId="3983173593" sldId="257"/>
            <ac:spMk id="2" creationId="{B4038028-4A9D-8484-B1A8-5F8085C6DF5E}"/>
          </ac:spMkLst>
        </pc:spChg>
        <pc:spChg chg="add mod">
          <ac:chgData name="Sengphachanh SPS" userId="e692cce540ee5e26" providerId="LiveId" clId="{8FA7B7EF-DF1C-4F05-B4F5-82211C4B2851}" dt="2023-07-26T07:42:47.410" v="264" actId="20577"/>
          <ac:spMkLst>
            <pc:docMk/>
            <pc:sldMk cId="3983173593" sldId="257"/>
            <ac:spMk id="6" creationId="{65EDC4F9-7832-4952-7DEF-518845166696}"/>
          </ac:spMkLst>
        </pc:spChg>
        <pc:spChg chg="add mod ord">
          <ac:chgData name="Sengphachanh SPS" userId="e692cce540ee5e26" providerId="LiveId" clId="{8FA7B7EF-DF1C-4F05-B4F5-82211C4B2851}" dt="2023-07-26T07:40:33.557" v="202" actId="164"/>
          <ac:spMkLst>
            <pc:docMk/>
            <pc:sldMk cId="3983173593" sldId="257"/>
            <ac:spMk id="7" creationId="{0185ADBD-5584-243E-7487-176A589852F4}"/>
          </ac:spMkLst>
        </pc:spChg>
        <pc:spChg chg="del">
          <ac:chgData name="Sengphachanh SPS" userId="e692cce540ee5e26" providerId="LiveId" clId="{8FA7B7EF-DF1C-4F05-B4F5-82211C4B2851}" dt="2023-07-26T07:33:37.387" v="110" actId="478"/>
          <ac:spMkLst>
            <pc:docMk/>
            <pc:sldMk cId="3983173593" sldId="257"/>
            <ac:spMk id="10" creationId="{36BCF6EB-03EA-F8B3-B7F5-B67AFCFD244C}"/>
          </ac:spMkLst>
        </pc:spChg>
        <pc:spChg chg="add del">
          <ac:chgData name="Sengphachanh SPS" userId="e692cce540ee5e26" providerId="LiveId" clId="{8FA7B7EF-DF1C-4F05-B4F5-82211C4B2851}" dt="2023-07-26T07:39:28.859" v="190" actId="26606"/>
          <ac:spMkLst>
            <pc:docMk/>
            <pc:sldMk cId="3983173593" sldId="257"/>
            <ac:spMk id="20" creationId="{989BE678-777B-482A-A616-FEDC47B162E5}"/>
          </ac:spMkLst>
        </pc:spChg>
        <pc:spChg chg="add del">
          <ac:chgData name="Sengphachanh SPS" userId="e692cce540ee5e26" providerId="LiveId" clId="{8FA7B7EF-DF1C-4F05-B4F5-82211C4B2851}" dt="2023-07-26T07:39:28.859" v="190" actId="26606"/>
          <ac:spMkLst>
            <pc:docMk/>
            <pc:sldMk cId="3983173593" sldId="257"/>
            <ac:spMk id="26" creationId="{D28BE0C3-2102-4820-B88B-A448B1840D14}"/>
          </ac:spMkLst>
        </pc:spChg>
        <pc:spChg chg="add del">
          <ac:chgData name="Sengphachanh SPS" userId="e692cce540ee5e26" providerId="LiveId" clId="{8FA7B7EF-DF1C-4F05-B4F5-82211C4B2851}" dt="2023-07-26T07:39:28.859" v="190" actId="26606"/>
          <ac:spMkLst>
            <pc:docMk/>
            <pc:sldMk cId="3983173593" sldId="257"/>
            <ac:spMk id="28" creationId="{C8A3C342-1D03-412F-8DD3-BF519E8E0AE9}"/>
          </ac:spMkLst>
        </pc:spChg>
        <pc:spChg chg="add del">
          <ac:chgData name="Sengphachanh SPS" userId="e692cce540ee5e26" providerId="LiveId" clId="{8FA7B7EF-DF1C-4F05-B4F5-82211C4B2851}" dt="2023-07-26T07:39:28.859" v="190" actId="26606"/>
          <ac:spMkLst>
            <pc:docMk/>
            <pc:sldMk cId="3983173593" sldId="257"/>
            <ac:spMk id="30" creationId="{81CC9B02-E087-4350-AEBD-2C3CF001AF01}"/>
          </ac:spMkLst>
        </pc:spChg>
        <pc:spChg chg="add del">
          <ac:chgData name="Sengphachanh SPS" userId="e692cce540ee5e26" providerId="LiveId" clId="{8FA7B7EF-DF1C-4F05-B4F5-82211C4B2851}" dt="2023-07-26T07:34:41.016" v="123" actId="26606"/>
          <ac:spMkLst>
            <pc:docMk/>
            <pc:sldMk cId="3983173593" sldId="257"/>
            <ac:spMk id="44" creationId="{4AC0CD9D-7610-4620-93B4-798CCD9AB581}"/>
          </ac:spMkLst>
        </pc:spChg>
        <pc:spChg chg="add del">
          <ac:chgData name="Sengphachanh SPS" userId="e692cce540ee5e26" providerId="LiveId" clId="{8FA7B7EF-DF1C-4F05-B4F5-82211C4B2851}" dt="2023-07-26T07:34:41.016" v="123" actId="26606"/>
          <ac:spMkLst>
            <pc:docMk/>
            <pc:sldMk cId="3983173593" sldId="257"/>
            <ac:spMk id="45" creationId="{DE4D62F9-188E-4530-84C2-24BDEE4BEB82}"/>
          </ac:spMkLst>
        </pc:spChg>
        <pc:spChg chg="add del">
          <ac:chgData name="Sengphachanh SPS" userId="e692cce540ee5e26" providerId="LiveId" clId="{8FA7B7EF-DF1C-4F05-B4F5-82211C4B2851}" dt="2023-07-26T07:34:41.016" v="123" actId="26606"/>
          <ac:spMkLst>
            <pc:docMk/>
            <pc:sldMk cId="3983173593" sldId="257"/>
            <ac:spMk id="47" creationId="{F3F4807A-5068-4492-8025-D75F320E908D}"/>
          </ac:spMkLst>
        </pc:spChg>
        <pc:spChg chg="add del">
          <ac:chgData name="Sengphachanh SPS" userId="e692cce540ee5e26" providerId="LiveId" clId="{8FA7B7EF-DF1C-4F05-B4F5-82211C4B2851}" dt="2023-07-26T07:34:41.016" v="123" actId="26606"/>
          <ac:spMkLst>
            <pc:docMk/>
            <pc:sldMk cId="3983173593" sldId="257"/>
            <ac:spMk id="49" creationId="{B24996F8-180C-4DCB-8A26-DFA336CDEFBC}"/>
          </ac:spMkLst>
        </pc:spChg>
        <pc:spChg chg="add del">
          <ac:chgData name="Sengphachanh SPS" userId="e692cce540ee5e26" providerId="LiveId" clId="{8FA7B7EF-DF1C-4F05-B4F5-82211C4B2851}" dt="2023-07-26T07:34:41.016" v="123" actId="26606"/>
          <ac:spMkLst>
            <pc:docMk/>
            <pc:sldMk cId="3983173593" sldId="257"/>
            <ac:spMk id="51" creationId="{D8B22DE2-C518-4F77-BE90-E1B6B1909D91}"/>
          </ac:spMkLst>
        </pc:spChg>
        <pc:spChg chg="add del">
          <ac:chgData name="Sengphachanh SPS" userId="e692cce540ee5e26" providerId="LiveId" clId="{8FA7B7EF-DF1C-4F05-B4F5-82211C4B2851}" dt="2023-07-26T07:36:41.267" v="140" actId="26606"/>
          <ac:spMkLst>
            <pc:docMk/>
            <pc:sldMk cId="3983173593" sldId="257"/>
            <ac:spMk id="52" creationId="{4AC0CD9D-7610-4620-93B4-798CCD9AB581}"/>
          </ac:spMkLst>
        </pc:spChg>
        <pc:spChg chg="add del">
          <ac:chgData name="Sengphachanh SPS" userId="e692cce540ee5e26" providerId="LiveId" clId="{8FA7B7EF-DF1C-4F05-B4F5-82211C4B2851}" dt="2023-07-26T07:34:41.016" v="123" actId="26606"/>
          <ac:spMkLst>
            <pc:docMk/>
            <pc:sldMk cId="3983173593" sldId="257"/>
            <ac:spMk id="53" creationId="{630182B0-3559-41D5-9EBC-0BD86BEDAD09}"/>
          </ac:spMkLst>
        </pc:spChg>
        <pc:spChg chg="add del">
          <ac:chgData name="Sengphachanh SPS" userId="e692cce540ee5e26" providerId="LiveId" clId="{8FA7B7EF-DF1C-4F05-B4F5-82211C4B2851}" dt="2023-07-26T07:36:41.267" v="140" actId="26606"/>
          <ac:spMkLst>
            <pc:docMk/>
            <pc:sldMk cId="3983173593" sldId="257"/>
            <ac:spMk id="56" creationId="{DE4D62F9-188E-4530-84C2-24BDEE4BEB82}"/>
          </ac:spMkLst>
        </pc:spChg>
        <pc:spChg chg="add del">
          <ac:chgData name="Sengphachanh SPS" userId="e692cce540ee5e26" providerId="LiveId" clId="{8FA7B7EF-DF1C-4F05-B4F5-82211C4B2851}" dt="2023-07-26T07:36:41.267" v="140" actId="26606"/>
          <ac:spMkLst>
            <pc:docMk/>
            <pc:sldMk cId="3983173593" sldId="257"/>
            <ac:spMk id="57" creationId="{7810E80F-9C89-42DA-AC6A-CA9F6C0FEE1D}"/>
          </ac:spMkLst>
        </pc:spChg>
        <pc:spChg chg="add del">
          <ac:chgData name="Sengphachanh SPS" userId="e692cce540ee5e26" providerId="LiveId" clId="{8FA7B7EF-DF1C-4F05-B4F5-82211C4B2851}" dt="2023-07-26T07:36:41.267" v="140" actId="26606"/>
          <ac:spMkLst>
            <pc:docMk/>
            <pc:sldMk cId="3983173593" sldId="257"/>
            <ac:spMk id="58" creationId="{35955B09-6DFD-41EE-8794-648DBC50B39F}"/>
          </ac:spMkLst>
        </pc:spChg>
        <pc:spChg chg="add del">
          <ac:chgData name="Sengphachanh SPS" userId="e692cce540ee5e26" providerId="LiveId" clId="{8FA7B7EF-DF1C-4F05-B4F5-82211C4B2851}" dt="2023-07-26T07:36:41.267" v="140" actId="26606"/>
          <ac:spMkLst>
            <pc:docMk/>
            <pc:sldMk cId="3983173593" sldId="257"/>
            <ac:spMk id="59" creationId="{EA1C8458-DBAA-4D00-98AC-E9890360D5F1}"/>
          </ac:spMkLst>
        </pc:spChg>
        <pc:spChg chg="add del">
          <ac:chgData name="Sengphachanh SPS" userId="e692cce540ee5e26" providerId="LiveId" clId="{8FA7B7EF-DF1C-4F05-B4F5-82211C4B2851}" dt="2023-07-26T07:36:41.267" v="140" actId="26606"/>
          <ac:spMkLst>
            <pc:docMk/>
            <pc:sldMk cId="3983173593" sldId="257"/>
            <ac:spMk id="60" creationId="{A8D15A26-D50C-4BE5-8A59-321D90248097}"/>
          </ac:spMkLst>
        </pc:spChg>
        <pc:spChg chg="add del">
          <ac:chgData name="Sengphachanh SPS" userId="e692cce540ee5e26" providerId="LiveId" clId="{8FA7B7EF-DF1C-4F05-B4F5-82211C4B2851}" dt="2023-07-26T07:37:14.692" v="142" actId="26606"/>
          <ac:spMkLst>
            <pc:docMk/>
            <pc:sldMk cId="3983173593" sldId="257"/>
            <ac:spMk id="64" creationId="{4AC0CD9D-7610-4620-93B4-798CCD9AB581}"/>
          </ac:spMkLst>
        </pc:spChg>
        <pc:spChg chg="add del">
          <ac:chgData name="Sengphachanh SPS" userId="e692cce540ee5e26" providerId="LiveId" clId="{8FA7B7EF-DF1C-4F05-B4F5-82211C4B2851}" dt="2023-07-26T07:37:14.692" v="142" actId="26606"/>
          <ac:spMkLst>
            <pc:docMk/>
            <pc:sldMk cId="3983173593" sldId="257"/>
            <ac:spMk id="67" creationId="{DE4D62F9-188E-4530-84C2-24BDEE4BEB82}"/>
          </ac:spMkLst>
        </pc:spChg>
        <pc:spChg chg="add del">
          <ac:chgData name="Sengphachanh SPS" userId="e692cce540ee5e26" providerId="LiveId" clId="{8FA7B7EF-DF1C-4F05-B4F5-82211C4B2851}" dt="2023-07-26T07:37:14.692" v="142" actId="26606"/>
          <ac:spMkLst>
            <pc:docMk/>
            <pc:sldMk cId="3983173593" sldId="257"/>
            <ac:spMk id="68" creationId="{F3F4807A-5068-4492-8025-D75F320E908D}"/>
          </ac:spMkLst>
        </pc:spChg>
        <pc:spChg chg="add del">
          <ac:chgData name="Sengphachanh SPS" userId="e692cce540ee5e26" providerId="LiveId" clId="{8FA7B7EF-DF1C-4F05-B4F5-82211C4B2851}" dt="2023-07-26T07:37:14.692" v="142" actId="26606"/>
          <ac:spMkLst>
            <pc:docMk/>
            <pc:sldMk cId="3983173593" sldId="257"/>
            <ac:spMk id="69" creationId="{B24996F8-180C-4DCB-8A26-DFA336CDEFBC}"/>
          </ac:spMkLst>
        </pc:spChg>
        <pc:spChg chg="add del">
          <ac:chgData name="Sengphachanh SPS" userId="e692cce540ee5e26" providerId="LiveId" clId="{8FA7B7EF-DF1C-4F05-B4F5-82211C4B2851}" dt="2023-07-26T07:37:14.692" v="142" actId="26606"/>
          <ac:spMkLst>
            <pc:docMk/>
            <pc:sldMk cId="3983173593" sldId="257"/>
            <ac:spMk id="70" creationId="{D8B22DE2-C518-4F77-BE90-E1B6B1909D91}"/>
          </ac:spMkLst>
        </pc:spChg>
        <pc:spChg chg="add del">
          <ac:chgData name="Sengphachanh SPS" userId="e692cce540ee5e26" providerId="LiveId" clId="{8FA7B7EF-DF1C-4F05-B4F5-82211C4B2851}" dt="2023-07-26T07:37:14.692" v="142" actId="26606"/>
          <ac:spMkLst>
            <pc:docMk/>
            <pc:sldMk cId="3983173593" sldId="257"/>
            <ac:spMk id="71" creationId="{630182B0-3559-41D5-9EBC-0BD86BEDAD09}"/>
          </ac:spMkLst>
        </pc:spChg>
        <pc:spChg chg="add del">
          <ac:chgData name="Sengphachanh SPS" userId="e692cce540ee5e26" providerId="LiveId" clId="{8FA7B7EF-DF1C-4F05-B4F5-82211C4B2851}" dt="2023-07-26T07:39:28.859" v="190" actId="26606"/>
          <ac:spMkLst>
            <pc:docMk/>
            <pc:sldMk cId="3983173593" sldId="257"/>
            <ac:spMk id="75" creationId="{4AC0CD9D-7610-4620-93B4-798CCD9AB581}"/>
          </ac:spMkLst>
        </pc:spChg>
        <pc:spChg chg="add del">
          <ac:chgData name="Sengphachanh SPS" userId="e692cce540ee5e26" providerId="LiveId" clId="{8FA7B7EF-DF1C-4F05-B4F5-82211C4B2851}" dt="2023-07-26T07:39:28.859" v="190" actId="26606"/>
          <ac:spMkLst>
            <pc:docMk/>
            <pc:sldMk cId="3983173593" sldId="257"/>
            <ac:spMk id="78" creationId="{DE4D62F9-188E-4530-84C2-24BDEE4BEB82}"/>
          </ac:spMkLst>
        </pc:spChg>
        <pc:spChg chg="add del">
          <ac:chgData name="Sengphachanh SPS" userId="e692cce540ee5e26" providerId="LiveId" clId="{8FA7B7EF-DF1C-4F05-B4F5-82211C4B2851}" dt="2023-07-26T07:39:28.859" v="190" actId="26606"/>
          <ac:spMkLst>
            <pc:docMk/>
            <pc:sldMk cId="3983173593" sldId="257"/>
            <ac:spMk id="79" creationId="{757B325C-3E35-45CF-9D07-3BCB281F3B9C}"/>
          </ac:spMkLst>
        </pc:spChg>
        <pc:spChg chg="add del">
          <ac:chgData name="Sengphachanh SPS" userId="e692cce540ee5e26" providerId="LiveId" clId="{8FA7B7EF-DF1C-4F05-B4F5-82211C4B2851}" dt="2023-07-26T07:39:28.859" v="190" actId="26606"/>
          <ac:spMkLst>
            <pc:docMk/>
            <pc:sldMk cId="3983173593" sldId="257"/>
            <ac:spMk id="80" creationId="{C24BEC42-AFF3-40D1-93A2-A27A42E1E23C}"/>
          </ac:spMkLst>
        </pc:spChg>
        <pc:spChg chg="add del">
          <ac:chgData name="Sengphachanh SPS" userId="e692cce540ee5e26" providerId="LiveId" clId="{8FA7B7EF-DF1C-4F05-B4F5-82211C4B2851}" dt="2023-07-26T07:39:28.859" v="190" actId="26606"/>
          <ac:spMkLst>
            <pc:docMk/>
            <pc:sldMk cId="3983173593" sldId="257"/>
            <ac:spMk id="81" creationId="{608F427C-1EC9-4280-9367-F2B3AA063E82}"/>
          </ac:spMkLst>
        </pc:spChg>
        <pc:spChg chg="add del">
          <ac:chgData name="Sengphachanh SPS" userId="e692cce540ee5e26" providerId="LiveId" clId="{8FA7B7EF-DF1C-4F05-B4F5-82211C4B2851}" dt="2023-07-26T07:39:28.859" v="190" actId="26606"/>
          <ac:spMkLst>
            <pc:docMk/>
            <pc:sldMk cId="3983173593" sldId="257"/>
            <ac:spMk id="82" creationId="{F98810A7-E114-447A-A7D6-69B27CFB5650}"/>
          </ac:spMkLst>
        </pc:spChg>
        <pc:spChg chg="add del">
          <ac:chgData name="Sengphachanh SPS" userId="e692cce540ee5e26" providerId="LiveId" clId="{8FA7B7EF-DF1C-4F05-B4F5-82211C4B2851}" dt="2023-07-26T07:39:22.374" v="180" actId="26606"/>
          <ac:spMkLst>
            <pc:docMk/>
            <pc:sldMk cId="3983173593" sldId="257"/>
            <ac:spMk id="91" creationId="{4AC0CD9D-7610-4620-93B4-798CCD9AB581}"/>
          </ac:spMkLst>
        </pc:spChg>
        <pc:spChg chg="add del">
          <ac:chgData name="Sengphachanh SPS" userId="e692cce540ee5e26" providerId="LiveId" clId="{8FA7B7EF-DF1C-4F05-B4F5-82211C4B2851}" dt="2023-07-26T07:39:22.374" v="180" actId="26606"/>
          <ac:spMkLst>
            <pc:docMk/>
            <pc:sldMk cId="3983173593" sldId="257"/>
            <ac:spMk id="97" creationId="{DE4D62F9-188E-4530-84C2-24BDEE4BEB82}"/>
          </ac:spMkLst>
        </pc:spChg>
        <pc:spChg chg="add del">
          <ac:chgData name="Sengphachanh SPS" userId="e692cce540ee5e26" providerId="LiveId" clId="{8FA7B7EF-DF1C-4F05-B4F5-82211C4B2851}" dt="2023-07-26T07:39:22.374" v="180" actId="26606"/>
          <ac:spMkLst>
            <pc:docMk/>
            <pc:sldMk cId="3983173593" sldId="257"/>
            <ac:spMk id="99" creationId="{C6A81905-F480-46A4-BC10-215D24EA1AE6}"/>
          </ac:spMkLst>
        </pc:spChg>
        <pc:spChg chg="add del">
          <ac:chgData name="Sengphachanh SPS" userId="e692cce540ee5e26" providerId="LiveId" clId="{8FA7B7EF-DF1C-4F05-B4F5-82211C4B2851}" dt="2023-07-26T07:39:22.374" v="180" actId="26606"/>
          <ac:spMkLst>
            <pc:docMk/>
            <pc:sldMk cId="3983173593" sldId="257"/>
            <ac:spMk id="101" creationId="{36FD4D9D-3784-41E8-8405-A42B72F51331}"/>
          </ac:spMkLst>
        </pc:spChg>
        <pc:spChg chg="add del">
          <ac:chgData name="Sengphachanh SPS" userId="e692cce540ee5e26" providerId="LiveId" clId="{8FA7B7EF-DF1C-4F05-B4F5-82211C4B2851}" dt="2023-07-26T07:39:22.374" v="180" actId="26606"/>
          <ac:spMkLst>
            <pc:docMk/>
            <pc:sldMk cId="3983173593" sldId="257"/>
            <ac:spMk id="103" creationId="{09811DF6-66E4-43D5-B564-3151796531ED}"/>
          </ac:spMkLst>
        </pc:spChg>
        <pc:spChg chg="add del">
          <ac:chgData name="Sengphachanh SPS" userId="e692cce540ee5e26" providerId="LiveId" clId="{8FA7B7EF-DF1C-4F05-B4F5-82211C4B2851}" dt="2023-07-26T07:39:22.374" v="180" actId="26606"/>
          <ac:spMkLst>
            <pc:docMk/>
            <pc:sldMk cId="3983173593" sldId="257"/>
            <ac:spMk id="105" creationId="{60817A52-B891-4228-A61E-0C0A57632DDA}"/>
          </ac:spMkLst>
        </pc:spChg>
        <pc:spChg chg="add del">
          <ac:chgData name="Sengphachanh SPS" userId="e692cce540ee5e26" providerId="LiveId" clId="{8FA7B7EF-DF1C-4F05-B4F5-82211C4B2851}" dt="2023-07-26T07:39:10.038" v="173" actId="26606"/>
          <ac:spMkLst>
            <pc:docMk/>
            <pc:sldMk cId="3983173593" sldId="257"/>
            <ac:spMk id="114" creationId="{4AC0CD9D-7610-4620-93B4-798CCD9AB581}"/>
          </ac:spMkLst>
        </pc:spChg>
        <pc:spChg chg="add del">
          <ac:chgData name="Sengphachanh SPS" userId="e692cce540ee5e26" providerId="LiveId" clId="{8FA7B7EF-DF1C-4F05-B4F5-82211C4B2851}" dt="2023-07-26T07:39:10.038" v="173" actId="26606"/>
          <ac:spMkLst>
            <pc:docMk/>
            <pc:sldMk cId="3983173593" sldId="257"/>
            <ac:spMk id="120" creationId="{DE4D62F9-188E-4530-84C2-24BDEE4BEB82}"/>
          </ac:spMkLst>
        </pc:spChg>
        <pc:spChg chg="add del">
          <ac:chgData name="Sengphachanh SPS" userId="e692cce540ee5e26" providerId="LiveId" clId="{8FA7B7EF-DF1C-4F05-B4F5-82211C4B2851}" dt="2023-07-26T07:39:10.038" v="173" actId="26606"/>
          <ac:spMkLst>
            <pc:docMk/>
            <pc:sldMk cId="3983173593" sldId="257"/>
            <ac:spMk id="122" creationId="{F3F4807A-5068-4492-8025-D75F320E908D}"/>
          </ac:spMkLst>
        </pc:spChg>
        <pc:spChg chg="add del">
          <ac:chgData name="Sengphachanh SPS" userId="e692cce540ee5e26" providerId="LiveId" clId="{8FA7B7EF-DF1C-4F05-B4F5-82211C4B2851}" dt="2023-07-26T07:39:10.038" v="173" actId="26606"/>
          <ac:spMkLst>
            <pc:docMk/>
            <pc:sldMk cId="3983173593" sldId="257"/>
            <ac:spMk id="124" creationId="{B24996F8-180C-4DCB-8A26-DFA336CDEFBC}"/>
          </ac:spMkLst>
        </pc:spChg>
        <pc:spChg chg="add del">
          <ac:chgData name="Sengphachanh SPS" userId="e692cce540ee5e26" providerId="LiveId" clId="{8FA7B7EF-DF1C-4F05-B4F5-82211C4B2851}" dt="2023-07-26T07:39:10.038" v="173" actId="26606"/>
          <ac:spMkLst>
            <pc:docMk/>
            <pc:sldMk cId="3983173593" sldId="257"/>
            <ac:spMk id="126" creationId="{D8B22DE2-C518-4F77-BE90-E1B6B1909D91}"/>
          </ac:spMkLst>
        </pc:spChg>
        <pc:spChg chg="add del">
          <ac:chgData name="Sengphachanh SPS" userId="e692cce540ee5e26" providerId="LiveId" clId="{8FA7B7EF-DF1C-4F05-B4F5-82211C4B2851}" dt="2023-07-26T07:39:10.038" v="173" actId="26606"/>
          <ac:spMkLst>
            <pc:docMk/>
            <pc:sldMk cId="3983173593" sldId="257"/>
            <ac:spMk id="128" creationId="{630182B0-3559-41D5-9EBC-0BD86BEDAD09}"/>
          </ac:spMkLst>
        </pc:spChg>
        <pc:spChg chg="add del">
          <ac:chgData name="Sengphachanh SPS" userId="e692cce540ee5e26" providerId="LiveId" clId="{8FA7B7EF-DF1C-4F05-B4F5-82211C4B2851}" dt="2023-07-26T07:39:22.359" v="179" actId="26606"/>
          <ac:spMkLst>
            <pc:docMk/>
            <pc:sldMk cId="3983173593" sldId="257"/>
            <ac:spMk id="132" creationId="{4AC0CD9D-7610-4620-93B4-798CCD9AB581}"/>
          </ac:spMkLst>
        </pc:spChg>
        <pc:spChg chg="add del">
          <ac:chgData name="Sengphachanh SPS" userId="e692cce540ee5e26" providerId="LiveId" clId="{8FA7B7EF-DF1C-4F05-B4F5-82211C4B2851}" dt="2023-07-26T07:39:22.359" v="179" actId="26606"/>
          <ac:spMkLst>
            <pc:docMk/>
            <pc:sldMk cId="3983173593" sldId="257"/>
            <ac:spMk id="135" creationId="{DE4D62F9-188E-4530-84C2-24BDEE4BEB82}"/>
          </ac:spMkLst>
        </pc:spChg>
        <pc:spChg chg="add del">
          <ac:chgData name="Sengphachanh SPS" userId="e692cce540ee5e26" providerId="LiveId" clId="{8FA7B7EF-DF1C-4F05-B4F5-82211C4B2851}" dt="2023-07-26T07:39:22.359" v="179" actId="26606"/>
          <ac:spMkLst>
            <pc:docMk/>
            <pc:sldMk cId="3983173593" sldId="257"/>
            <ac:spMk id="136" creationId="{D67CA421-FA2B-47ED-A101-F8BBEBB2976B}"/>
          </ac:spMkLst>
        </pc:spChg>
        <pc:spChg chg="add del">
          <ac:chgData name="Sengphachanh SPS" userId="e692cce540ee5e26" providerId="LiveId" clId="{8FA7B7EF-DF1C-4F05-B4F5-82211C4B2851}" dt="2023-07-26T07:39:22.359" v="179" actId="26606"/>
          <ac:spMkLst>
            <pc:docMk/>
            <pc:sldMk cId="3983173593" sldId="257"/>
            <ac:spMk id="137" creationId="{12425D82-CD5E-45A4-9542-70951E59F2D1}"/>
          </ac:spMkLst>
        </pc:spChg>
        <pc:spChg chg="add del">
          <ac:chgData name="Sengphachanh SPS" userId="e692cce540ee5e26" providerId="LiveId" clId="{8FA7B7EF-DF1C-4F05-B4F5-82211C4B2851}" dt="2023-07-26T07:39:22.359" v="179" actId="26606"/>
          <ac:spMkLst>
            <pc:docMk/>
            <pc:sldMk cId="3983173593" sldId="257"/>
            <ac:spMk id="138" creationId="{221DB897-A621-4D5F-AC81-91199AC4370E}"/>
          </ac:spMkLst>
        </pc:spChg>
        <pc:grpChg chg="add mod">
          <ac:chgData name="Sengphachanh SPS" userId="e692cce540ee5e26" providerId="LiveId" clId="{8FA7B7EF-DF1C-4F05-B4F5-82211C4B2851}" dt="2023-07-26T07:42:03.847" v="221" actId="14861"/>
          <ac:grpSpMkLst>
            <pc:docMk/>
            <pc:sldMk cId="3983173593" sldId="257"/>
            <ac:grpSpMk id="8" creationId="{14EA47EF-9B04-8B2A-C6C9-DA53CC4EC292}"/>
          </ac:grpSpMkLst>
        </pc:grpChg>
        <pc:grpChg chg="del">
          <ac:chgData name="Sengphachanh SPS" userId="e692cce540ee5e26" providerId="LiveId" clId="{8FA7B7EF-DF1C-4F05-B4F5-82211C4B2851}" dt="2023-07-26T07:33:59.707" v="116" actId="478"/>
          <ac:grpSpMkLst>
            <pc:docMk/>
            <pc:sldMk cId="3983173593" sldId="257"/>
            <ac:grpSpMk id="39" creationId="{5C652364-4CCC-21D2-3AE9-18D0CBECB17A}"/>
          </ac:grpSpMkLst>
        </pc:grpChg>
        <pc:grpChg chg="del">
          <ac:chgData name="Sengphachanh SPS" userId="e692cce540ee5e26" providerId="LiveId" clId="{8FA7B7EF-DF1C-4F05-B4F5-82211C4B2851}" dt="2023-07-26T07:33:59.707" v="116" actId="478"/>
          <ac:grpSpMkLst>
            <pc:docMk/>
            <pc:sldMk cId="3983173593" sldId="257"/>
            <ac:grpSpMk id="40" creationId="{7973AAFF-BB7E-9748-5476-282B8AC258AB}"/>
          </ac:grpSpMkLst>
        </pc:grpChg>
        <pc:grpChg chg="del">
          <ac:chgData name="Sengphachanh SPS" userId="e692cce540ee5e26" providerId="LiveId" clId="{8FA7B7EF-DF1C-4F05-B4F5-82211C4B2851}" dt="2023-07-26T07:33:59.707" v="116" actId="478"/>
          <ac:grpSpMkLst>
            <pc:docMk/>
            <pc:sldMk cId="3983173593" sldId="257"/>
            <ac:grpSpMk id="41" creationId="{16E8EA79-D0B3-254C-C6FE-D80AC170AEAA}"/>
          </ac:grpSpMkLst>
        </pc:grpChg>
        <pc:grpChg chg="del">
          <ac:chgData name="Sengphachanh SPS" userId="e692cce540ee5e26" providerId="LiveId" clId="{8FA7B7EF-DF1C-4F05-B4F5-82211C4B2851}" dt="2023-07-26T07:33:59.707" v="116" actId="478"/>
          <ac:grpSpMkLst>
            <pc:docMk/>
            <pc:sldMk cId="3983173593" sldId="257"/>
            <ac:grpSpMk id="42" creationId="{F59705C8-A5F7-172F-4CE1-E40D09BB41DD}"/>
          </ac:grpSpMkLst>
        </pc:grpChg>
        <pc:picChg chg="add mod ord">
          <ac:chgData name="Sengphachanh SPS" userId="e692cce540ee5e26" providerId="LiveId" clId="{8FA7B7EF-DF1C-4F05-B4F5-82211C4B2851}" dt="2023-07-26T07:40:33.557" v="202" actId="164"/>
          <ac:picMkLst>
            <pc:docMk/>
            <pc:sldMk cId="3983173593" sldId="257"/>
            <ac:picMk id="4" creationId="{3D11A350-3408-3268-8F64-0C54E078CE8D}"/>
          </ac:picMkLst>
        </pc:picChg>
        <pc:picChg chg="add del">
          <ac:chgData name="Sengphachanh SPS" userId="e692cce540ee5e26" providerId="LiveId" clId="{8FA7B7EF-DF1C-4F05-B4F5-82211C4B2851}" dt="2023-07-26T07:35:05.872" v="128" actId="478"/>
          <ac:picMkLst>
            <pc:docMk/>
            <pc:sldMk cId="3983173593" sldId="257"/>
            <ac:picMk id="13" creationId="{756E34D0-A80E-8E6C-0EF6-CA64259A7183}"/>
          </ac:picMkLst>
        </pc:picChg>
        <pc:picChg chg="add del">
          <ac:chgData name="Sengphachanh SPS" userId="e692cce540ee5e26" providerId="LiveId" clId="{8FA7B7EF-DF1C-4F05-B4F5-82211C4B2851}" dt="2023-07-26T07:39:28.859" v="190" actId="26606"/>
          <ac:picMkLst>
            <pc:docMk/>
            <pc:sldMk cId="3983173593" sldId="257"/>
            <ac:picMk id="16" creationId="{DF19BAF3-7E20-4B9D-B544-BABAEEA1FA75}"/>
          </ac:picMkLst>
        </pc:picChg>
        <pc:picChg chg="add del">
          <ac:chgData name="Sengphachanh SPS" userId="e692cce540ee5e26" providerId="LiveId" clId="{8FA7B7EF-DF1C-4F05-B4F5-82211C4B2851}" dt="2023-07-26T07:39:28.859" v="190" actId="26606"/>
          <ac:picMkLst>
            <pc:docMk/>
            <pc:sldMk cId="3983173593" sldId="257"/>
            <ac:picMk id="18" creationId="{950648F4-ABCD-4DF0-8641-76CFB2354721}"/>
          </ac:picMkLst>
        </pc:picChg>
        <pc:picChg chg="add del">
          <ac:chgData name="Sengphachanh SPS" userId="e692cce540ee5e26" providerId="LiveId" clId="{8FA7B7EF-DF1C-4F05-B4F5-82211C4B2851}" dt="2023-07-26T07:39:28.859" v="190" actId="26606"/>
          <ac:picMkLst>
            <pc:docMk/>
            <pc:sldMk cId="3983173593" sldId="257"/>
            <ac:picMk id="22" creationId="{CF1EB4BD-9C7E-4AA3-9681-C7EB0DA6250B}"/>
          </ac:picMkLst>
        </pc:picChg>
        <pc:picChg chg="add del">
          <ac:chgData name="Sengphachanh SPS" userId="e692cce540ee5e26" providerId="LiveId" clId="{8FA7B7EF-DF1C-4F05-B4F5-82211C4B2851}" dt="2023-07-26T07:39:28.859" v="190" actId="26606"/>
          <ac:picMkLst>
            <pc:docMk/>
            <pc:sldMk cId="3983173593" sldId="257"/>
            <ac:picMk id="24" creationId="{94AAE3AA-3759-4D28-B0EF-575F25A5146C}"/>
          </ac:picMkLst>
        </pc:picChg>
        <pc:picChg chg="add del">
          <ac:chgData name="Sengphachanh SPS" userId="e692cce540ee5e26" providerId="LiveId" clId="{8FA7B7EF-DF1C-4F05-B4F5-82211C4B2851}" dt="2023-07-26T07:34:41.016" v="123" actId="26606"/>
          <ac:picMkLst>
            <pc:docMk/>
            <pc:sldMk cId="3983173593" sldId="257"/>
            <ac:picMk id="32" creationId="{41B68C77-138E-4BF7-A276-BD0C78A4219F}"/>
          </ac:picMkLst>
        </pc:picChg>
        <pc:picChg chg="add del">
          <ac:chgData name="Sengphachanh SPS" userId="e692cce540ee5e26" providerId="LiveId" clId="{8FA7B7EF-DF1C-4F05-B4F5-82211C4B2851}" dt="2023-07-26T07:34:41.016" v="123" actId="26606"/>
          <ac:picMkLst>
            <pc:docMk/>
            <pc:sldMk cId="3983173593" sldId="257"/>
            <ac:picMk id="34" creationId="{7C268552-D473-46ED-B1B8-422042C4DEF1}"/>
          </ac:picMkLst>
        </pc:picChg>
        <pc:picChg chg="add del">
          <ac:chgData name="Sengphachanh SPS" userId="e692cce540ee5e26" providerId="LiveId" clId="{8FA7B7EF-DF1C-4F05-B4F5-82211C4B2851}" dt="2023-07-26T07:34:41.016" v="123" actId="26606"/>
          <ac:picMkLst>
            <pc:docMk/>
            <pc:sldMk cId="3983173593" sldId="257"/>
            <ac:picMk id="43" creationId="{69F01145-BEA3-4CBF-AA21-10077B948CA8}"/>
          </ac:picMkLst>
        </pc:picChg>
        <pc:picChg chg="add del">
          <ac:chgData name="Sengphachanh SPS" userId="e692cce540ee5e26" providerId="LiveId" clId="{8FA7B7EF-DF1C-4F05-B4F5-82211C4B2851}" dt="2023-07-26T07:34:41.016" v="123" actId="26606"/>
          <ac:picMkLst>
            <pc:docMk/>
            <pc:sldMk cId="3983173593" sldId="257"/>
            <ac:picMk id="46" creationId="{B9238B3E-24AA-439A-B527-6C5DF6D72145}"/>
          </ac:picMkLst>
        </pc:picChg>
        <pc:picChg chg="add del">
          <ac:chgData name="Sengphachanh SPS" userId="e692cce540ee5e26" providerId="LiveId" clId="{8FA7B7EF-DF1C-4F05-B4F5-82211C4B2851}" dt="2023-07-26T07:36:41.267" v="140" actId="26606"/>
          <ac:picMkLst>
            <pc:docMk/>
            <pc:sldMk cId="3983173593" sldId="257"/>
            <ac:picMk id="48" creationId="{41B68C77-138E-4BF7-A276-BD0C78A4219F}"/>
          </ac:picMkLst>
        </pc:picChg>
        <pc:picChg chg="add del">
          <ac:chgData name="Sengphachanh SPS" userId="e692cce540ee5e26" providerId="LiveId" clId="{8FA7B7EF-DF1C-4F05-B4F5-82211C4B2851}" dt="2023-07-26T07:36:41.267" v="140" actId="26606"/>
          <ac:picMkLst>
            <pc:docMk/>
            <pc:sldMk cId="3983173593" sldId="257"/>
            <ac:picMk id="50" creationId="{7C268552-D473-46ED-B1B8-422042C4DEF1}"/>
          </ac:picMkLst>
        </pc:picChg>
        <pc:picChg chg="add del">
          <ac:chgData name="Sengphachanh SPS" userId="e692cce540ee5e26" providerId="LiveId" clId="{8FA7B7EF-DF1C-4F05-B4F5-82211C4B2851}" dt="2023-07-26T07:36:41.267" v="140" actId="26606"/>
          <ac:picMkLst>
            <pc:docMk/>
            <pc:sldMk cId="3983173593" sldId="257"/>
            <ac:picMk id="54" creationId="{B9238B3E-24AA-439A-B527-6C5DF6D72145}"/>
          </ac:picMkLst>
        </pc:picChg>
        <pc:picChg chg="add del">
          <ac:chgData name="Sengphachanh SPS" userId="e692cce540ee5e26" providerId="LiveId" clId="{8FA7B7EF-DF1C-4F05-B4F5-82211C4B2851}" dt="2023-07-26T07:36:41.267" v="140" actId="26606"/>
          <ac:picMkLst>
            <pc:docMk/>
            <pc:sldMk cId="3983173593" sldId="257"/>
            <ac:picMk id="55" creationId="{69F01145-BEA3-4CBF-AA21-10077B948CA8}"/>
          </ac:picMkLst>
        </pc:picChg>
        <pc:picChg chg="add del">
          <ac:chgData name="Sengphachanh SPS" userId="e692cce540ee5e26" providerId="LiveId" clId="{8FA7B7EF-DF1C-4F05-B4F5-82211C4B2851}" dt="2023-07-26T07:37:14.692" v="142" actId="26606"/>
          <ac:picMkLst>
            <pc:docMk/>
            <pc:sldMk cId="3983173593" sldId="257"/>
            <ac:picMk id="62" creationId="{41B68C77-138E-4BF7-A276-BD0C78A4219F}"/>
          </ac:picMkLst>
        </pc:picChg>
        <pc:picChg chg="add del">
          <ac:chgData name="Sengphachanh SPS" userId="e692cce540ee5e26" providerId="LiveId" clId="{8FA7B7EF-DF1C-4F05-B4F5-82211C4B2851}" dt="2023-07-26T07:37:14.692" v="142" actId="26606"/>
          <ac:picMkLst>
            <pc:docMk/>
            <pc:sldMk cId="3983173593" sldId="257"/>
            <ac:picMk id="63" creationId="{7C268552-D473-46ED-B1B8-422042C4DEF1}"/>
          </ac:picMkLst>
        </pc:picChg>
        <pc:picChg chg="add del">
          <ac:chgData name="Sengphachanh SPS" userId="e692cce540ee5e26" providerId="LiveId" clId="{8FA7B7EF-DF1C-4F05-B4F5-82211C4B2851}" dt="2023-07-26T07:37:14.692" v="142" actId="26606"/>
          <ac:picMkLst>
            <pc:docMk/>
            <pc:sldMk cId="3983173593" sldId="257"/>
            <ac:picMk id="65" creationId="{B9238B3E-24AA-439A-B527-6C5DF6D72145}"/>
          </ac:picMkLst>
        </pc:picChg>
        <pc:picChg chg="add del">
          <ac:chgData name="Sengphachanh SPS" userId="e692cce540ee5e26" providerId="LiveId" clId="{8FA7B7EF-DF1C-4F05-B4F5-82211C4B2851}" dt="2023-07-26T07:37:14.692" v="142" actId="26606"/>
          <ac:picMkLst>
            <pc:docMk/>
            <pc:sldMk cId="3983173593" sldId="257"/>
            <ac:picMk id="66" creationId="{69F01145-BEA3-4CBF-AA21-10077B948CA8}"/>
          </ac:picMkLst>
        </pc:picChg>
        <pc:picChg chg="add del">
          <ac:chgData name="Sengphachanh SPS" userId="e692cce540ee5e26" providerId="LiveId" clId="{8FA7B7EF-DF1C-4F05-B4F5-82211C4B2851}" dt="2023-07-26T07:39:28.859" v="190" actId="26606"/>
          <ac:picMkLst>
            <pc:docMk/>
            <pc:sldMk cId="3983173593" sldId="257"/>
            <ac:picMk id="73" creationId="{41B68C77-138E-4BF7-A276-BD0C78A4219F}"/>
          </ac:picMkLst>
        </pc:picChg>
        <pc:picChg chg="add del">
          <ac:chgData name="Sengphachanh SPS" userId="e692cce540ee5e26" providerId="LiveId" clId="{8FA7B7EF-DF1C-4F05-B4F5-82211C4B2851}" dt="2023-07-26T07:39:28.859" v="190" actId="26606"/>
          <ac:picMkLst>
            <pc:docMk/>
            <pc:sldMk cId="3983173593" sldId="257"/>
            <ac:picMk id="74" creationId="{7C268552-D473-46ED-B1B8-422042C4DEF1}"/>
          </ac:picMkLst>
        </pc:picChg>
        <pc:picChg chg="add del">
          <ac:chgData name="Sengphachanh SPS" userId="e692cce540ee5e26" providerId="LiveId" clId="{8FA7B7EF-DF1C-4F05-B4F5-82211C4B2851}" dt="2023-07-26T07:39:28.859" v="190" actId="26606"/>
          <ac:picMkLst>
            <pc:docMk/>
            <pc:sldMk cId="3983173593" sldId="257"/>
            <ac:picMk id="76" creationId="{B9238B3E-24AA-439A-B527-6C5DF6D72145}"/>
          </ac:picMkLst>
        </pc:picChg>
        <pc:picChg chg="add del">
          <ac:chgData name="Sengphachanh SPS" userId="e692cce540ee5e26" providerId="LiveId" clId="{8FA7B7EF-DF1C-4F05-B4F5-82211C4B2851}" dt="2023-07-26T07:39:28.859" v="190" actId="26606"/>
          <ac:picMkLst>
            <pc:docMk/>
            <pc:sldMk cId="3983173593" sldId="257"/>
            <ac:picMk id="77" creationId="{69F01145-BEA3-4CBF-AA21-10077B948CA8}"/>
          </ac:picMkLst>
        </pc:picChg>
        <pc:picChg chg="add del">
          <ac:chgData name="Sengphachanh SPS" userId="e692cce540ee5e26" providerId="LiveId" clId="{8FA7B7EF-DF1C-4F05-B4F5-82211C4B2851}" dt="2023-07-26T07:39:22.374" v="180" actId="26606"/>
          <ac:picMkLst>
            <pc:docMk/>
            <pc:sldMk cId="3983173593" sldId="257"/>
            <ac:picMk id="87" creationId="{41B68C77-138E-4BF7-A276-BD0C78A4219F}"/>
          </ac:picMkLst>
        </pc:picChg>
        <pc:picChg chg="add del">
          <ac:chgData name="Sengphachanh SPS" userId="e692cce540ee5e26" providerId="LiveId" clId="{8FA7B7EF-DF1C-4F05-B4F5-82211C4B2851}" dt="2023-07-26T07:39:22.374" v="180" actId="26606"/>
          <ac:picMkLst>
            <pc:docMk/>
            <pc:sldMk cId="3983173593" sldId="257"/>
            <ac:picMk id="89" creationId="{7C268552-D473-46ED-B1B8-422042C4DEF1}"/>
          </ac:picMkLst>
        </pc:picChg>
        <pc:picChg chg="add del">
          <ac:chgData name="Sengphachanh SPS" userId="e692cce540ee5e26" providerId="LiveId" clId="{8FA7B7EF-DF1C-4F05-B4F5-82211C4B2851}" dt="2023-07-26T07:39:22.374" v="180" actId="26606"/>
          <ac:picMkLst>
            <pc:docMk/>
            <pc:sldMk cId="3983173593" sldId="257"/>
            <ac:picMk id="93" creationId="{B9238B3E-24AA-439A-B527-6C5DF6D72145}"/>
          </ac:picMkLst>
        </pc:picChg>
        <pc:picChg chg="add del">
          <ac:chgData name="Sengphachanh SPS" userId="e692cce540ee5e26" providerId="LiveId" clId="{8FA7B7EF-DF1C-4F05-B4F5-82211C4B2851}" dt="2023-07-26T07:39:22.374" v="180" actId="26606"/>
          <ac:picMkLst>
            <pc:docMk/>
            <pc:sldMk cId="3983173593" sldId="257"/>
            <ac:picMk id="95" creationId="{69F01145-BEA3-4CBF-AA21-10077B948CA8}"/>
          </ac:picMkLst>
        </pc:picChg>
        <pc:picChg chg="add del">
          <ac:chgData name="Sengphachanh SPS" userId="e692cce540ee5e26" providerId="LiveId" clId="{8FA7B7EF-DF1C-4F05-B4F5-82211C4B2851}" dt="2023-07-26T07:39:10.038" v="173" actId="26606"/>
          <ac:picMkLst>
            <pc:docMk/>
            <pc:sldMk cId="3983173593" sldId="257"/>
            <ac:picMk id="110" creationId="{41B68C77-138E-4BF7-A276-BD0C78A4219F}"/>
          </ac:picMkLst>
        </pc:picChg>
        <pc:picChg chg="add del">
          <ac:chgData name="Sengphachanh SPS" userId="e692cce540ee5e26" providerId="LiveId" clId="{8FA7B7EF-DF1C-4F05-B4F5-82211C4B2851}" dt="2023-07-26T07:39:10.038" v="173" actId="26606"/>
          <ac:picMkLst>
            <pc:docMk/>
            <pc:sldMk cId="3983173593" sldId="257"/>
            <ac:picMk id="112" creationId="{7C268552-D473-46ED-B1B8-422042C4DEF1}"/>
          </ac:picMkLst>
        </pc:picChg>
        <pc:picChg chg="add del">
          <ac:chgData name="Sengphachanh SPS" userId="e692cce540ee5e26" providerId="LiveId" clId="{8FA7B7EF-DF1C-4F05-B4F5-82211C4B2851}" dt="2023-07-26T07:39:10.038" v="173" actId="26606"/>
          <ac:picMkLst>
            <pc:docMk/>
            <pc:sldMk cId="3983173593" sldId="257"/>
            <ac:picMk id="116" creationId="{B9238B3E-24AA-439A-B527-6C5DF6D72145}"/>
          </ac:picMkLst>
        </pc:picChg>
        <pc:picChg chg="add del">
          <ac:chgData name="Sengphachanh SPS" userId="e692cce540ee5e26" providerId="LiveId" clId="{8FA7B7EF-DF1C-4F05-B4F5-82211C4B2851}" dt="2023-07-26T07:39:10.038" v="173" actId="26606"/>
          <ac:picMkLst>
            <pc:docMk/>
            <pc:sldMk cId="3983173593" sldId="257"/>
            <ac:picMk id="118" creationId="{69F01145-BEA3-4CBF-AA21-10077B948CA8}"/>
          </ac:picMkLst>
        </pc:picChg>
        <pc:picChg chg="add del">
          <ac:chgData name="Sengphachanh SPS" userId="e692cce540ee5e26" providerId="LiveId" clId="{8FA7B7EF-DF1C-4F05-B4F5-82211C4B2851}" dt="2023-07-26T07:39:22.359" v="179" actId="26606"/>
          <ac:picMkLst>
            <pc:docMk/>
            <pc:sldMk cId="3983173593" sldId="257"/>
            <ac:picMk id="130" creationId="{41B68C77-138E-4BF7-A276-BD0C78A4219F}"/>
          </ac:picMkLst>
        </pc:picChg>
        <pc:picChg chg="add del">
          <ac:chgData name="Sengphachanh SPS" userId="e692cce540ee5e26" providerId="LiveId" clId="{8FA7B7EF-DF1C-4F05-B4F5-82211C4B2851}" dt="2023-07-26T07:39:22.359" v="179" actId="26606"/>
          <ac:picMkLst>
            <pc:docMk/>
            <pc:sldMk cId="3983173593" sldId="257"/>
            <ac:picMk id="131" creationId="{7C268552-D473-46ED-B1B8-422042C4DEF1}"/>
          </ac:picMkLst>
        </pc:picChg>
        <pc:picChg chg="add del">
          <ac:chgData name="Sengphachanh SPS" userId="e692cce540ee5e26" providerId="LiveId" clId="{8FA7B7EF-DF1C-4F05-B4F5-82211C4B2851}" dt="2023-07-26T07:39:22.359" v="179" actId="26606"/>
          <ac:picMkLst>
            <pc:docMk/>
            <pc:sldMk cId="3983173593" sldId="257"/>
            <ac:picMk id="133" creationId="{B9238B3E-24AA-439A-B527-6C5DF6D72145}"/>
          </ac:picMkLst>
        </pc:picChg>
        <pc:picChg chg="add del">
          <ac:chgData name="Sengphachanh SPS" userId="e692cce540ee5e26" providerId="LiveId" clId="{8FA7B7EF-DF1C-4F05-B4F5-82211C4B2851}" dt="2023-07-26T07:39:22.359" v="179" actId="26606"/>
          <ac:picMkLst>
            <pc:docMk/>
            <pc:sldMk cId="3983173593" sldId="257"/>
            <ac:picMk id="134" creationId="{69F01145-BEA3-4CBF-AA21-10077B948CA8}"/>
          </ac:picMkLst>
        </pc:picChg>
      </pc:sldChg>
      <pc:sldChg chg="addSp delSp modSp mod">
        <pc:chgData name="Sengphachanh SPS" userId="e692cce540ee5e26" providerId="LiveId" clId="{8FA7B7EF-DF1C-4F05-B4F5-82211C4B2851}" dt="2023-07-26T11:36:27.279" v="682" actId="20577"/>
        <pc:sldMkLst>
          <pc:docMk/>
          <pc:sldMk cId="1225104795" sldId="261"/>
        </pc:sldMkLst>
        <pc:spChg chg="del">
          <ac:chgData name="Sengphachanh SPS" userId="e692cce540ee5e26" providerId="LiveId" clId="{8FA7B7EF-DF1C-4F05-B4F5-82211C4B2851}" dt="2023-07-26T07:40:41.836" v="204" actId="478"/>
          <ac:spMkLst>
            <pc:docMk/>
            <pc:sldMk cId="1225104795" sldId="261"/>
            <ac:spMk id="2" creationId="{49BB7296-A421-37EE-DEED-28DCDD733B37}"/>
          </ac:spMkLst>
        </pc:spChg>
        <pc:spChg chg="add mod">
          <ac:chgData name="Sengphachanh SPS" userId="e692cce540ee5e26" providerId="LiveId" clId="{8FA7B7EF-DF1C-4F05-B4F5-82211C4B2851}" dt="2023-07-26T07:41:33.289" v="219" actId="14100"/>
          <ac:spMkLst>
            <pc:docMk/>
            <pc:sldMk cId="1225104795" sldId="261"/>
            <ac:spMk id="5" creationId="{F85F98C7-4E15-6522-1C9F-9DF57A22436B}"/>
          </ac:spMkLst>
        </pc:spChg>
        <pc:spChg chg="del mod">
          <ac:chgData name="Sengphachanh SPS" userId="e692cce540ee5e26" providerId="LiveId" clId="{8FA7B7EF-DF1C-4F05-B4F5-82211C4B2851}" dt="2023-07-26T07:40:51.958" v="207" actId="478"/>
          <ac:spMkLst>
            <pc:docMk/>
            <pc:sldMk cId="1225104795" sldId="261"/>
            <ac:spMk id="10" creationId="{40AE1040-ABDC-0F9F-727F-C0A3F9447917}"/>
          </ac:spMkLst>
        </pc:spChg>
        <pc:graphicFrameChg chg="mod modGraphic">
          <ac:chgData name="Sengphachanh SPS" userId="e692cce540ee5e26" providerId="LiveId" clId="{8FA7B7EF-DF1C-4F05-B4F5-82211C4B2851}" dt="2023-07-26T11:36:27.279" v="682" actId="20577"/>
          <ac:graphicFrameMkLst>
            <pc:docMk/>
            <pc:sldMk cId="1225104795" sldId="261"/>
            <ac:graphicFrameMk id="14" creationId="{AAD1DE22-46A4-E027-F87D-A07BBD5FBDD3}"/>
          </ac:graphicFrameMkLst>
        </pc:graphicFrameChg>
        <pc:picChg chg="mod">
          <ac:chgData name="Sengphachanh SPS" userId="e692cce540ee5e26" providerId="LiveId" clId="{8FA7B7EF-DF1C-4F05-B4F5-82211C4B2851}" dt="2023-07-26T09:54:19.427" v="440" actId="1076"/>
          <ac:picMkLst>
            <pc:docMk/>
            <pc:sldMk cId="1225104795" sldId="261"/>
            <ac:picMk id="20" creationId="{6EEBD5DF-0767-B242-7104-2097523EAECF}"/>
          </ac:picMkLst>
        </pc:picChg>
        <pc:cxnChg chg="del">
          <ac:chgData name="Sengphachanh SPS" userId="e692cce540ee5e26" providerId="LiveId" clId="{8FA7B7EF-DF1C-4F05-B4F5-82211C4B2851}" dt="2023-07-26T07:40:58.835" v="209" actId="478"/>
          <ac:cxnSpMkLst>
            <pc:docMk/>
            <pc:sldMk cId="1225104795" sldId="261"/>
            <ac:cxnSpMk id="6" creationId="{9051C1CF-31C5-EC90-56C8-22887913D331}"/>
          </ac:cxnSpMkLst>
        </pc:cxnChg>
      </pc:sldChg>
      <pc:sldChg chg="addSp delSp modSp mod modAnim">
        <pc:chgData name="Sengphachanh SPS" userId="e692cce540ee5e26" providerId="LiveId" clId="{8FA7B7EF-DF1C-4F05-B4F5-82211C4B2851}" dt="2023-07-28T05:35:26.004" v="1159" actId="164"/>
        <pc:sldMkLst>
          <pc:docMk/>
          <pc:sldMk cId="3672367992" sldId="262"/>
        </pc:sldMkLst>
        <pc:spChg chg="mod">
          <ac:chgData name="Sengphachanh SPS" userId="e692cce540ee5e26" providerId="LiveId" clId="{8FA7B7EF-DF1C-4F05-B4F5-82211C4B2851}" dt="2023-07-28T05:35:22.361" v="1158" actId="1076"/>
          <ac:spMkLst>
            <pc:docMk/>
            <pc:sldMk cId="3672367992" sldId="262"/>
            <ac:spMk id="8" creationId="{386964FA-D040-8DCB-AB52-06AD86A0C3F5}"/>
          </ac:spMkLst>
        </pc:spChg>
        <pc:spChg chg="mod">
          <ac:chgData name="Sengphachanh SPS" userId="e692cce540ee5e26" providerId="LiveId" clId="{8FA7B7EF-DF1C-4F05-B4F5-82211C4B2851}" dt="2023-07-28T05:35:22.361" v="1158" actId="1076"/>
          <ac:spMkLst>
            <pc:docMk/>
            <pc:sldMk cId="3672367992" sldId="262"/>
            <ac:spMk id="9" creationId="{A9785762-CDA9-E413-7FC3-53D3966246BD}"/>
          </ac:spMkLst>
        </pc:spChg>
        <pc:spChg chg="mod">
          <ac:chgData name="Sengphachanh SPS" userId="e692cce540ee5e26" providerId="LiveId" clId="{8FA7B7EF-DF1C-4F05-B4F5-82211C4B2851}" dt="2023-07-27T14:24:19.153" v="978" actId="1076"/>
          <ac:spMkLst>
            <pc:docMk/>
            <pc:sldMk cId="3672367992" sldId="262"/>
            <ac:spMk id="10" creationId="{55165441-7259-8003-F424-FEED6BE3466E}"/>
          </ac:spMkLst>
        </pc:spChg>
        <pc:spChg chg="mod">
          <ac:chgData name="Sengphachanh SPS" userId="e692cce540ee5e26" providerId="LiveId" clId="{8FA7B7EF-DF1C-4F05-B4F5-82211C4B2851}" dt="2023-07-27T14:24:19.153" v="978" actId="1076"/>
          <ac:spMkLst>
            <pc:docMk/>
            <pc:sldMk cId="3672367992" sldId="262"/>
            <ac:spMk id="11" creationId="{9DB62C33-FFAC-18A4-0C7E-9501AF174C75}"/>
          </ac:spMkLst>
        </pc:spChg>
        <pc:spChg chg="mod">
          <ac:chgData name="Sengphachanh SPS" userId="e692cce540ee5e26" providerId="LiveId" clId="{8FA7B7EF-DF1C-4F05-B4F5-82211C4B2851}" dt="2023-07-27T14:26:39.567" v="1001" actId="1076"/>
          <ac:spMkLst>
            <pc:docMk/>
            <pc:sldMk cId="3672367992" sldId="262"/>
            <ac:spMk id="20" creationId="{09FAD054-E2F4-4325-0EAF-BEEAD5E4C319}"/>
          </ac:spMkLst>
        </pc:spChg>
        <pc:spChg chg="mod">
          <ac:chgData name="Sengphachanh SPS" userId="e692cce540ee5e26" providerId="LiveId" clId="{8FA7B7EF-DF1C-4F05-B4F5-82211C4B2851}" dt="2023-07-27T14:26:39.567" v="1001" actId="1076"/>
          <ac:spMkLst>
            <pc:docMk/>
            <pc:sldMk cId="3672367992" sldId="262"/>
            <ac:spMk id="21" creationId="{01E129B6-CF7D-F458-51CE-DC66CA2A214C}"/>
          </ac:spMkLst>
        </pc:spChg>
        <pc:spChg chg="mod">
          <ac:chgData name="Sengphachanh SPS" userId="e692cce540ee5e26" providerId="LiveId" clId="{8FA7B7EF-DF1C-4F05-B4F5-82211C4B2851}" dt="2023-07-26T07:29:14.440" v="105" actId="571"/>
          <ac:spMkLst>
            <pc:docMk/>
            <pc:sldMk cId="3672367992" sldId="262"/>
            <ac:spMk id="30" creationId="{DBD3B1B8-B342-4456-53AF-DE92F1A1DD98}"/>
          </ac:spMkLst>
        </pc:spChg>
        <pc:spChg chg="mod">
          <ac:chgData name="Sengphachanh SPS" userId="e692cce540ee5e26" providerId="LiveId" clId="{8FA7B7EF-DF1C-4F05-B4F5-82211C4B2851}" dt="2023-07-26T07:29:14.440" v="105" actId="571"/>
          <ac:spMkLst>
            <pc:docMk/>
            <pc:sldMk cId="3672367992" sldId="262"/>
            <ac:spMk id="31" creationId="{0324B24F-40EB-5E1F-9B07-C1052AAA854D}"/>
          </ac:spMkLst>
        </pc:spChg>
        <pc:spChg chg="mod">
          <ac:chgData name="Sengphachanh SPS" userId="e692cce540ee5e26" providerId="LiveId" clId="{8FA7B7EF-DF1C-4F05-B4F5-82211C4B2851}" dt="2023-07-27T02:17:04.281" v="965" actId="14100"/>
          <ac:spMkLst>
            <pc:docMk/>
            <pc:sldMk cId="3672367992" sldId="262"/>
            <ac:spMk id="44" creationId="{3326D0E9-1445-932C-BE9C-4A2DFE70DCC4}"/>
          </ac:spMkLst>
        </pc:spChg>
        <pc:spChg chg="mod">
          <ac:chgData name="Sengphachanh SPS" userId="e692cce540ee5e26" providerId="LiveId" clId="{8FA7B7EF-DF1C-4F05-B4F5-82211C4B2851}" dt="2023-07-27T02:17:10.523" v="968" actId="20577"/>
          <ac:spMkLst>
            <pc:docMk/>
            <pc:sldMk cId="3672367992" sldId="262"/>
            <ac:spMk id="45" creationId="{32FC44BC-71CD-AFB2-3943-5093716A29C6}"/>
          </ac:spMkLst>
        </pc:spChg>
        <pc:grpChg chg="mod">
          <ac:chgData name="Sengphachanh SPS" userId="e692cce540ee5e26" providerId="LiveId" clId="{8FA7B7EF-DF1C-4F05-B4F5-82211C4B2851}" dt="2023-07-27T14:24:19.153" v="978" actId="1076"/>
          <ac:grpSpMkLst>
            <pc:docMk/>
            <pc:sldMk cId="3672367992" sldId="262"/>
            <ac:grpSpMk id="4" creationId="{29326BA0-8B4B-F2D0-1A9B-8E87B9659A3E}"/>
          </ac:grpSpMkLst>
        </pc:grpChg>
        <pc:grpChg chg="mod">
          <ac:chgData name="Sengphachanh SPS" userId="e692cce540ee5e26" providerId="LiveId" clId="{8FA7B7EF-DF1C-4F05-B4F5-82211C4B2851}" dt="2023-07-27T02:17:40.428" v="975" actId="164"/>
          <ac:grpSpMkLst>
            <pc:docMk/>
            <pc:sldMk cId="3672367992" sldId="262"/>
            <ac:grpSpMk id="6" creationId="{159F2E2E-DF8F-AF6A-0D1D-C2374B061E33}"/>
          </ac:grpSpMkLst>
        </pc:grpChg>
        <pc:grpChg chg="mod">
          <ac:chgData name="Sengphachanh SPS" userId="e692cce540ee5e26" providerId="LiveId" clId="{8FA7B7EF-DF1C-4F05-B4F5-82211C4B2851}" dt="2023-07-28T05:35:22.361" v="1158" actId="1076"/>
          <ac:grpSpMkLst>
            <pc:docMk/>
            <pc:sldMk cId="3672367992" sldId="262"/>
            <ac:grpSpMk id="7" creationId="{711ECC3A-BB5D-F15E-FFCC-EE0390BEA46E}"/>
          </ac:grpSpMkLst>
        </pc:grpChg>
        <pc:grpChg chg="mod">
          <ac:chgData name="Sengphachanh SPS" userId="e692cce540ee5e26" providerId="LiveId" clId="{8FA7B7EF-DF1C-4F05-B4F5-82211C4B2851}" dt="2023-07-28T05:35:22.361" v="1158" actId="1076"/>
          <ac:grpSpMkLst>
            <pc:docMk/>
            <pc:sldMk cId="3672367992" sldId="262"/>
            <ac:grpSpMk id="13" creationId="{C2197FCB-9E8E-6255-13ED-DDE805312566}"/>
          </ac:grpSpMkLst>
        </pc:grpChg>
        <pc:grpChg chg="mod">
          <ac:chgData name="Sengphachanh SPS" userId="e692cce540ee5e26" providerId="LiveId" clId="{8FA7B7EF-DF1C-4F05-B4F5-82211C4B2851}" dt="2023-07-27T14:24:19.153" v="978" actId="1076"/>
          <ac:grpSpMkLst>
            <pc:docMk/>
            <pc:sldMk cId="3672367992" sldId="262"/>
            <ac:grpSpMk id="14" creationId="{919BCD0B-93C7-45D1-F4A9-6A192175A244}"/>
          </ac:grpSpMkLst>
        </pc:grpChg>
        <pc:grpChg chg="mod">
          <ac:chgData name="Sengphachanh SPS" userId="e692cce540ee5e26" providerId="LiveId" clId="{8FA7B7EF-DF1C-4F05-B4F5-82211C4B2851}" dt="2023-07-27T14:26:39.567" v="1001" actId="1076"/>
          <ac:grpSpMkLst>
            <pc:docMk/>
            <pc:sldMk cId="3672367992" sldId="262"/>
            <ac:grpSpMk id="15" creationId="{40400C31-1896-169F-FBA2-6153488DACAE}"/>
          </ac:grpSpMkLst>
        </pc:grpChg>
        <pc:grpChg chg="mod">
          <ac:chgData name="Sengphachanh SPS" userId="e692cce540ee5e26" providerId="LiveId" clId="{8FA7B7EF-DF1C-4F05-B4F5-82211C4B2851}" dt="2023-07-27T14:26:39.567" v="1001" actId="1076"/>
          <ac:grpSpMkLst>
            <pc:docMk/>
            <pc:sldMk cId="3672367992" sldId="262"/>
            <ac:grpSpMk id="16" creationId="{10DAB2CA-3023-2620-33D4-45A99C4E2D40}"/>
          </ac:grpSpMkLst>
        </pc:grpChg>
        <pc:grpChg chg="add del mod">
          <ac:chgData name="Sengphachanh SPS" userId="e692cce540ee5e26" providerId="LiveId" clId="{8FA7B7EF-DF1C-4F05-B4F5-82211C4B2851}" dt="2023-07-27T02:16:14.595" v="946" actId="478"/>
          <ac:grpSpMkLst>
            <pc:docMk/>
            <pc:sldMk cId="3672367992" sldId="262"/>
            <ac:grpSpMk id="18" creationId="{1731CADE-7562-FB3B-019C-6D5EF2458837}"/>
          </ac:grpSpMkLst>
        </pc:grpChg>
        <pc:grpChg chg="del mod">
          <ac:chgData name="Sengphachanh SPS" userId="e692cce540ee5e26" providerId="LiveId" clId="{8FA7B7EF-DF1C-4F05-B4F5-82211C4B2851}" dt="2023-07-27T02:16:13.594" v="945" actId="478"/>
          <ac:grpSpMkLst>
            <pc:docMk/>
            <pc:sldMk cId="3672367992" sldId="262"/>
            <ac:grpSpMk id="22" creationId="{431A2467-7974-1169-2E78-9AB99E948AF3}"/>
          </ac:grpSpMkLst>
        </pc:grpChg>
        <pc:grpChg chg="add mod">
          <ac:chgData name="Sengphachanh SPS" userId="e692cce540ee5e26" providerId="LiveId" clId="{8FA7B7EF-DF1C-4F05-B4F5-82211C4B2851}" dt="2023-07-27T14:27:37.322" v="1009" actId="164"/>
          <ac:grpSpMkLst>
            <pc:docMk/>
            <pc:sldMk cId="3672367992" sldId="262"/>
            <ac:grpSpMk id="24" creationId="{2B1681CA-5A6B-D00F-78FE-1591FAF0A077}"/>
          </ac:grpSpMkLst>
        </pc:grpChg>
        <pc:grpChg chg="del mod topLvl">
          <ac:chgData name="Sengphachanh SPS" userId="e692cce540ee5e26" providerId="LiveId" clId="{8FA7B7EF-DF1C-4F05-B4F5-82211C4B2851}" dt="2023-07-27T14:24:43.975" v="985" actId="478"/>
          <ac:grpSpMkLst>
            <pc:docMk/>
            <pc:sldMk cId="3672367992" sldId="262"/>
            <ac:grpSpMk id="26" creationId="{2C8E1263-247E-8691-A6FF-422300DA41EB}"/>
          </ac:grpSpMkLst>
        </pc:grpChg>
        <pc:grpChg chg="add mod">
          <ac:chgData name="Sengphachanh SPS" userId="e692cce540ee5e26" providerId="LiveId" clId="{8FA7B7EF-DF1C-4F05-B4F5-82211C4B2851}" dt="2023-07-28T05:35:26.004" v="1159" actId="164"/>
          <ac:grpSpMkLst>
            <pc:docMk/>
            <pc:sldMk cId="3672367992" sldId="262"/>
            <ac:grpSpMk id="28" creationId="{C9C0C451-5409-A05F-B6C1-F477DD94A1DF}"/>
          </ac:grpSpMkLst>
        </pc:grpChg>
        <pc:grpChg chg="add mod">
          <ac:chgData name="Sengphachanh SPS" userId="e692cce540ee5e26" providerId="LiveId" clId="{8FA7B7EF-DF1C-4F05-B4F5-82211C4B2851}" dt="2023-07-26T07:29:15.490" v="106" actId="164"/>
          <ac:grpSpMkLst>
            <pc:docMk/>
            <pc:sldMk cId="3672367992" sldId="262"/>
            <ac:grpSpMk id="29" creationId="{FE6DE398-13BA-EC79-91D2-0ADA7FCBBE6C}"/>
          </ac:grpSpMkLst>
        </pc:grpChg>
        <pc:grpChg chg="add mod">
          <ac:chgData name="Sengphachanh SPS" userId="e692cce540ee5e26" providerId="LiveId" clId="{8FA7B7EF-DF1C-4F05-B4F5-82211C4B2851}" dt="2023-07-28T05:35:26.004" v="1159" actId="164"/>
          <ac:grpSpMkLst>
            <pc:docMk/>
            <pc:sldMk cId="3672367992" sldId="262"/>
            <ac:grpSpMk id="30" creationId="{834DA19D-233E-C007-E604-1A65F317B322}"/>
          </ac:grpSpMkLst>
        </pc:grpChg>
        <pc:grpChg chg="add del mod">
          <ac:chgData name="Sengphachanh SPS" userId="e692cce540ee5e26" providerId="LiveId" clId="{8FA7B7EF-DF1C-4F05-B4F5-82211C4B2851}" dt="2023-07-27T02:16:26.477" v="951" actId="478"/>
          <ac:grpSpMkLst>
            <pc:docMk/>
            <pc:sldMk cId="3672367992" sldId="262"/>
            <ac:grpSpMk id="41" creationId="{C98DC861-2880-87C0-9B76-736ED24E6541}"/>
          </ac:grpSpMkLst>
        </pc:grpChg>
        <pc:grpChg chg="add mod">
          <ac:chgData name="Sengphachanh SPS" userId="e692cce540ee5e26" providerId="LiveId" clId="{8FA7B7EF-DF1C-4F05-B4F5-82211C4B2851}" dt="2023-07-27T14:27:37.322" v="1009" actId="164"/>
          <ac:grpSpMkLst>
            <pc:docMk/>
            <pc:sldMk cId="3672367992" sldId="262"/>
            <ac:grpSpMk id="42" creationId="{9DB1F51E-1676-4F49-6ED4-4CD9238845DF}"/>
          </ac:grpSpMkLst>
        </pc:grpChg>
        <pc:grpChg chg="add del mod">
          <ac:chgData name="Sengphachanh SPS" userId="e692cce540ee5e26" providerId="LiveId" clId="{8FA7B7EF-DF1C-4F05-B4F5-82211C4B2851}" dt="2023-07-27T14:24:42.330" v="984" actId="21"/>
          <ac:grpSpMkLst>
            <pc:docMk/>
            <pc:sldMk cId="3672367992" sldId="262"/>
            <ac:grpSpMk id="47" creationId="{19267325-F1A5-E01E-5EFD-2F6E1A5092AA}"/>
          </ac:grpSpMkLst>
        </pc:grpChg>
        <pc:grpChg chg="add mod">
          <ac:chgData name="Sengphachanh SPS" userId="e692cce540ee5e26" providerId="LiveId" clId="{8FA7B7EF-DF1C-4F05-B4F5-82211C4B2851}" dt="2023-07-27T14:28:33.023" v="1011" actId="14100"/>
          <ac:grpSpMkLst>
            <pc:docMk/>
            <pc:sldMk cId="3672367992" sldId="262"/>
            <ac:grpSpMk id="48" creationId="{09192657-DAD1-F83C-D094-2425188D61B1}"/>
          </ac:grpSpMkLst>
        </pc:grpChg>
        <pc:picChg chg="mod">
          <ac:chgData name="Sengphachanh SPS" userId="e692cce540ee5e26" providerId="LiveId" clId="{8FA7B7EF-DF1C-4F05-B4F5-82211C4B2851}" dt="2023-07-27T02:17:40.428" v="975" actId="164"/>
          <ac:picMkLst>
            <pc:docMk/>
            <pc:sldMk cId="3672367992" sldId="262"/>
            <ac:picMk id="12" creationId="{DFE95E06-A6BB-F3EE-3C09-49D228028F0E}"/>
          </ac:picMkLst>
        </pc:picChg>
        <pc:picChg chg="mod">
          <ac:chgData name="Sengphachanh SPS" userId="e692cce540ee5e26" providerId="LiveId" clId="{8FA7B7EF-DF1C-4F05-B4F5-82211C4B2851}" dt="2023-07-27T14:26:39.567" v="1001" actId="1076"/>
          <ac:picMkLst>
            <pc:docMk/>
            <pc:sldMk cId="3672367992" sldId="262"/>
            <ac:picMk id="17" creationId="{E0EAFD88-7D82-B825-6237-57D360423B41}"/>
          </ac:picMkLst>
        </pc:picChg>
        <pc:picChg chg="add mod">
          <ac:chgData name="Sengphachanh SPS" userId="e692cce540ee5e26" providerId="LiveId" clId="{8FA7B7EF-DF1C-4F05-B4F5-82211C4B2851}" dt="2023-07-27T14:27:37.322" v="1009" actId="164"/>
          <ac:picMkLst>
            <pc:docMk/>
            <pc:sldMk cId="3672367992" sldId="262"/>
            <ac:picMk id="18" creationId="{EC2EA1D3-97AA-39B2-4DBF-F49DD61B29D3}"/>
          </ac:picMkLst>
        </pc:picChg>
        <pc:picChg chg="add del mod">
          <ac:chgData name="Sengphachanh SPS" userId="e692cce540ee5e26" providerId="LiveId" clId="{8FA7B7EF-DF1C-4F05-B4F5-82211C4B2851}" dt="2023-07-27T02:16:36.477" v="958" actId="478"/>
          <ac:picMkLst>
            <pc:docMk/>
            <pc:sldMk cId="3672367992" sldId="262"/>
            <ac:picMk id="19" creationId="{6DE00B96-EA26-816B-7FD7-893E38BC0CDA}"/>
          </ac:picMkLst>
        </pc:picChg>
        <pc:picChg chg="add mod">
          <ac:chgData name="Sengphachanh SPS" userId="e692cce540ee5e26" providerId="LiveId" clId="{8FA7B7EF-DF1C-4F05-B4F5-82211C4B2851}" dt="2023-07-27T14:27:37.322" v="1009" actId="164"/>
          <ac:picMkLst>
            <pc:docMk/>
            <pc:sldMk cId="3672367992" sldId="262"/>
            <ac:picMk id="19" creationId="{CCC77A7A-1A59-0B1D-432B-0D0F0C7B6B8C}"/>
          </ac:picMkLst>
        </pc:picChg>
        <pc:picChg chg="add mod">
          <ac:chgData name="Sengphachanh SPS" userId="e692cce540ee5e26" providerId="LiveId" clId="{8FA7B7EF-DF1C-4F05-B4F5-82211C4B2851}" dt="2023-07-27T14:27:37.322" v="1009" actId="164"/>
          <ac:picMkLst>
            <pc:docMk/>
            <pc:sldMk cId="3672367992" sldId="262"/>
            <ac:picMk id="22" creationId="{53BF0454-C57D-C69F-66F5-A5752910E3CF}"/>
          </ac:picMkLst>
        </pc:picChg>
        <pc:picChg chg="add mod">
          <ac:chgData name="Sengphachanh SPS" userId="e692cce540ee5e26" providerId="LiveId" clId="{8FA7B7EF-DF1C-4F05-B4F5-82211C4B2851}" dt="2023-07-27T02:17:40.428" v="975" actId="164"/>
          <ac:picMkLst>
            <pc:docMk/>
            <pc:sldMk cId="3672367992" sldId="262"/>
            <ac:picMk id="23" creationId="{40F3C997-588D-89ED-CFAD-AEA24CB02443}"/>
          </ac:picMkLst>
        </pc:picChg>
        <pc:picChg chg="del mod">
          <ac:chgData name="Sengphachanh SPS" userId="e692cce540ee5e26" providerId="LiveId" clId="{8FA7B7EF-DF1C-4F05-B4F5-82211C4B2851}" dt="2023-07-27T02:16:14.595" v="946" actId="478"/>
          <ac:picMkLst>
            <pc:docMk/>
            <pc:sldMk cId="3672367992" sldId="262"/>
            <ac:picMk id="24" creationId="{99F46243-FA6D-0E11-902A-66F7AC76949E}"/>
          </ac:picMkLst>
        </pc:picChg>
        <pc:picChg chg="del mod">
          <ac:chgData name="Sengphachanh SPS" userId="e692cce540ee5e26" providerId="LiveId" clId="{8FA7B7EF-DF1C-4F05-B4F5-82211C4B2851}" dt="2023-07-27T02:16:11.575" v="944" actId="478"/>
          <ac:picMkLst>
            <pc:docMk/>
            <pc:sldMk cId="3672367992" sldId="262"/>
            <ac:picMk id="25" creationId="{2BDBF3EE-D3FA-D88D-F9C2-0BFD4C807462}"/>
          </ac:picMkLst>
        </pc:picChg>
        <pc:picChg chg="add del mod">
          <ac:chgData name="Sengphachanh SPS" userId="e692cce540ee5e26" providerId="LiveId" clId="{8FA7B7EF-DF1C-4F05-B4F5-82211C4B2851}" dt="2023-07-26T07:26:54.764" v="64" actId="931"/>
          <ac:picMkLst>
            <pc:docMk/>
            <pc:sldMk cId="3672367992" sldId="262"/>
            <ac:picMk id="25" creationId="{74B42652-BDFD-A8CA-B566-656CA13C1C5E}"/>
          </ac:picMkLst>
        </pc:picChg>
        <pc:picChg chg="add mod">
          <ac:chgData name="Sengphachanh SPS" userId="e692cce540ee5e26" providerId="LiveId" clId="{8FA7B7EF-DF1C-4F05-B4F5-82211C4B2851}" dt="2023-07-28T05:35:22.361" v="1158" actId="1076"/>
          <ac:picMkLst>
            <pc:docMk/>
            <pc:sldMk cId="3672367992" sldId="262"/>
            <ac:picMk id="27" creationId="{FCD4F162-FAAC-991D-4E9F-64A0805AA2C8}"/>
          </ac:picMkLst>
        </pc:picChg>
        <pc:picChg chg="add mod">
          <ac:chgData name="Sengphachanh SPS" userId="e692cce540ee5e26" providerId="LiveId" clId="{8FA7B7EF-DF1C-4F05-B4F5-82211C4B2851}" dt="2023-07-28T05:35:26.004" v="1159" actId="164"/>
          <ac:picMkLst>
            <pc:docMk/>
            <pc:sldMk cId="3672367992" sldId="262"/>
            <ac:picMk id="29" creationId="{A85BFB4B-5D05-7FBF-7613-E6D141378956}"/>
          </ac:picMkLst>
        </pc:picChg>
        <pc:picChg chg="add mod">
          <ac:chgData name="Sengphachanh SPS" userId="e692cce540ee5e26" providerId="LiveId" clId="{8FA7B7EF-DF1C-4F05-B4F5-82211C4B2851}" dt="2023-07-26T07:29:15.490" v="106" actId="164"/>
          <ac:picMkLst>
            <pc:docMk/>
            <pc:sldMk cId="3672367992" sldId="262"/>
            <ac:picMk id="32" creationId="{27370326-EBE3-B3DD-6308-501BB366899E}"/>
          </ac:picMkLst>
        </pc:picChg>
        <pc:picChg chg="add mod">
          <ac:chgData name="Sengphachanh SPS" userId="e692cce540ee5e26" providerId="LiveId" clId="{8FA7B7EF-DF1C-4F05-B4F5-82211C4B2851}" dt="2023-07-26T07:29:15.490" v="106" actId="164"/>
          <ac:picMkLst>
            <pc:docMk/>
            <pc:sldMk cId="3672367992" sldId="262"/>
            <ac:picMk id="33" creationId="{11E2AA8C-4252-F5AD-FD82-2A996754DEA0}"/>
          </ac:picMkLst>
        </pc:picChg>
        <pc:picChg chg="add mod">
          <ac:chgData name="Sengphachanh SPS" userId="e692cce540ee5e26" providerId="LiveId" clId="{8FA7B7EF-DF1C-4F05-B4F5-82211C4B2851}" dt="2023-07-26T07:29:15.490" v="106" actId="164"/>
          <ac:picMkLst>
            <pc:docMk/>
            <pc:sldMk cId="3672367992" sldId="262"/>
            <ac:picMk id="34" creationId="{04C4F6DC-F07E-7370-721C-ED04C1310CC5}"/>
          </ac:picMkLst>
        </pc:picChg>
        <pc:picChg chg="add mod">
          <ac:chgData name="Sengphachanh SPS" userId="e692cce540ee5e26" providerId="LiveId" clId="{8FA7B7EF-DF1C-4F05-B4F5-82211C4B2851}" dt="2023-07-26T07:29:15.490" v="106" actId="164"/>
          <ac:picMkLst>
            <pc:docMk/>
            <pc:sldMk cId="3672367992" sldId="262"/>
            <ac:picMk id="35" creationId="{3DCBA247-6298-D573-E259-4694FDE36AD2}"/>
          </ac:picMkLst>
        </pc:picChg>
        <pc:picChg chg="add mod">
          <ac:chgData name="Sengphachanh SPS" userId="e692cce540ee5e26" providerId="LiveId" clId="{8FA7B7EF-DF1C-4F05-B4F5-82211C4B2851}" dt="2023-07-26T07:29:15.490" v="106" actId="164"/>
          <ac:picMkLst>
            <pc:docMk/>
            <pc:sldMk cId="3672367992" sldId="262"/>
            <ac:picMk id="36" creationId="{553F10A6-E6A0-2B14-3AE5-713521B251BA}"/>
          </ac:picMkLst>
        </pc:picChg>
        <pc:picChg chg="add mod">
          <ac:chgData name="Sengphachanh SPS" userId="e692cce540ee5e26" providerId="LiveId" clId="{8FA7B7EF-DF1C-4F05-B4F5-82211C4B2851}" dt="2023-07-26T07:29:15.490" v="106" actId="164"/>
          <ac:picMkLst>
            <pc:docMk/>
            <pc:sldMk cId="3672367992" sldId="262"/>
            <ac:picMk id="37" creationId="{A5E61D23-FEDB-BBA9-3C5B-092397CD24BB}"/>
          </ac:picMkLst>
        </pc:picChg>
        <pc:picChg chg="add mod">
          <ac:chgData name="Sengphachanh SPS" userId="e692cce540ee5e26" providerId="LiveId" clId="{8FA7B7EF-DF1C-4F05-B4F5-82211C4B2851}" dt="2023-07-26T07:29:15.490" v="106" actId="164"/>
          <ac:picMkLst>
            <pc:docMk/>
            <pc:sldMk cId="3672367992" sldId="262"/>
            <ac:picMk id="38" creationId="{32592EF2-5E8F-369D-7B5A-41EBBCD57A28}"/>
          </ac:picMkLst>
        </pc:picChg>
        <pc:picChg chg="add del mod">
          <ac:chgData name="Sengphachanh SPS" userId="e692cce540ee5e26" providerId="LiveId" clId="{8FA7B7EF-DF1C-4F05-B4F5-82211C4B2851}" dt="2023-07-27T02:16:18.372" v="947" actId="21"/>
          <ac:picMkLst>
            <pc:docMk/>
            <pc:sldMk cId="3672367992" sldId="262"/>
            <ac:picMk id="39" creationId="{77DD290F-2A78-53FA-1CEA-17CE2C08D121}"/>
          </ac:picMkLst>
        </pc:picChg>
        <pc:picChg chg="add mod">
          <ac:chgData name="Sengphachanh SPS" userId="e692cce540ee5e26" providerId="LiveId" clId="{8FA7B7EF-DF1C-4F05-B4F5-82211C4B2851}" dt="2023-07-26T07:29:15.490" v="106" actId="164"/>
          <ac:picMkLst>
            <pc:docMk/>
            <pc:sldMk cId="3672367992" sldId="262"/>
            <ac:picMk id="40" creationId="{7E0349FF-7A17-9FA3-CD7A-6B02CFF2A116}"/>
          </ac:picMkLst>
        </pc:picChg>
        <pc:picChg chg="del mod">
          <ac:chgData name="Sengphachanh SPS" userId="e692cce540ee5e26" providerId="LiveId" clId="{8FA7B7EF-DF1C-4F05-B4F5-82211C4B2851}" dt="2023-07-27T02:16:13.594" v="945" actId="478"/>
          <ac:picMkLst>
            <pc:docMk/>
            <pc:sldMk cId="3672367992" sldId="262"/>
            <ac:picMk id="43" creationId="{C43E077C-229A-5A3E-9F7E-BDCD17449F22}"/>
          </ac:picMkLst>
        </pc:picChg>
        <pc:picChg chg="add del mod topLvl">
          <ac:chgData name="Sengphachanh SPS" userId="e692cce540ee5e26" providerId="LiveId" clId="{8FA7B7EF-DF1C-4F05-B4F5-82211C4B2851}" dt="2023-07-27T14:24:42.330" v="984" actId="21"/>
          <ac:picMkLst>
            <pc:docMk/>
            <pc:sldMk cId="3672367992" sldId="262"/>
            <ac:picMk id="46" creationId="{62451772-BAF4-7966-1BA1-2D703974A362}"/>
          </ac:picMkLst>
        </pc:picChg>
        <pc:picChg chg="mod">
          <ac:chgData name="Sengphachanh SPS" userId="e692cce540ee5e26" providerId="LiveId" clId="{8FA7B7EF-DF1C-4F05-B4F5-82211C4B2851}" dt="2023-07-27T02:17:40.428" v="975" actId="164"/>
          <ac:picMkLst>
            <pc:docMk/>
            <pc:sldMk cId="3672367992" sldId="262"/>
            <ac:picMk id="1026" creationId="{0D970381-C06D-04F5-A672-5B9614BCC3F0}"/>
          </ac:picMkLst>
        </pc:picChg>
        <pc:picChg chg="mod">
          <ac:chgData name="Sengphachanh SPS" userId="e692cce540ee5e26" providerId="LiveId" clId="{8FA7B7EF-DF1C-4F05-B4F5-82211C4B2851}" dt="2023-07-27T02:17:40.428" v="975" actId="164"/>
          <ac:picMkLst>
            <pc:docMk/>
            <pc:sldMk cId="3672367992" sldId="262"/>
            <ac:picMk id="1028" creationId="{86147100-3F04-6EBB-B43E-F1F288E737DA}"/>
          </ac:picMkLst>
        </pc:picChg>
        <pc:picChg chg="mod">
          <ac:chgData name="Sengphachanh SPS" userId="e692cce540ee5e26" providerId="LiveId" clId="{8FA7B7EF-DF1C-4F05-B4F5-82211C4B2851}" dt="2023-07-28T05:35:22.361" v="1158" actId="1076"/>
          <ac:picMkLst>
            <pc:docMk/>
            <pc:sldMk cId="3672367992" sldId="262"/>
            <ac:picMk id="1030" creationId="{DC477B1A-B2E3-5387-9660-4BC425B5BDB7}"/>
          </ac:picMkLst>
        </pc:picChg>
        <pc:picChg chg="mod">
          <ac:chgData name="Sengphachanh SPS" userId="e692cce540ee5e26" providerId="LiveId" clId="{8FA7B7EF-DF1C-4F05-B4F5-82211C4B2851}" dt="2023-07-28T05:35:22.361" v="1158" actId="1076"/>
          <ac:picMkLst>
            <pc:docMk/>
            <pc:sldMk cId="3672367992" sldId="262"/>
            <ac:picMk id="1032" creationId="{3E8CB157-44A1-0487-B65A-A8CEB8BBEF21}"/>
          </ac:picMkLst>
        </pc:picChg>
        <pc:picChg chg="mod">
          <ac:chgData name="Sengphachanh SPS" userId="e692cce540ee5e26" providerId="LiveId" clId="{8FA7B7EF-DF1C-4F05-B4F5-82211C4B2851}" dt="2023-07-27T14:24:19.153" v="978" actId="1076"/>
          <ac:picMkLst>
            <pc:docMk/>
            <pc:sldMk cId="3672367992" sldId="262"/>
            <ac:picMk id="1036" creationId="{4369AE9B-792E-E094-A139-56F77DE1D8DD}"/>
          </ac:picMkLst>
        </pc:picChg>
        <pc:picChg chg="mod">
          <ac:chgData name="Sengphachanh SPS" userId="e692cce540ee5e26" providerId="LiveId" clId="{8FA7B7EF-DF1C-4F05-B4F5-82211C4B2851}" dt="2023-07-27T14:24:19.153" v="978" actId="1076"/>
          <ac:picMkLst>
            <pc:docMk/>
            <pc:sldMk cId="3672367992" sldId="262"/>
            <ac:picMk id="1038" creationId="{D89D6EAC-0FB0-0197-6D74-2B800BA2DA9A}"/>
          </ac:picMkLst>
        </pc:picChg>
        <pc:picChg chg="mod">
          <ac:chgData name="Sengphachanh SPS" userId="e692cce540ee5e26" providerId="LiveId" clId="{8FA7B7EF-DF1C-4F05-B4F5-82211C4B2851}" dt="2023-07-27T02:17:40.428" v="975" actId="164"/>
          <ac:picMkLst>
            <pc:docMk/>
            <pc:sldMk cId="3672367992" sldId="262"/>
            <ac:picMk id="1040" creationId="{7AFBB3E7-48D6-4D93-2E60-7D555B5975D2}"/>
          </ac:picMkLst>
        </pc:picChg>
        <pc:picChg chg="mod">
          <ac:chgData name="Sengphachanh SPS" userId="e692cce540ee5e26" providerId="LiveId" clId="{8FA7B7EF-DF1C-4F05-B4F5-82211C4B2851}" dt="2023-07-27T02:17:40.428" v="975" actId="164"/>
          <ac:picMkLst>
            <pc:docMk/>
            <pc:sldMk cId="3672367992" sldId="262"/>
            <ac:picMk id="1042" creationId="{C0AB3744-B13C-0B8E-3752-25DBA9EB71DA}"/>
          </ac:picMkLst>
        </pc:picChg>
        <pc:picChg chg="mod">
          <ac:chgData name="Sengphachanh SPS" userId="e692cce540ee5e26" providerId="LiveId" clId="{8FA7B7EF-DF1C-4F05-B4F5-82211C4B2851}" dt="2023-07-27T02:17:40.428" v="975" actId="164"/>
          <ac:picMkLst>
            <pc:docMk/>
            <pc:sldMk cId="3672367992" sldId="262"/>
            <ac:picMk id="1044" creationId="{7550DA63-6992-04F8-0AA1-2FA2382C8D0E}"/>
          </ac:picMkLst>
        </pc:picChg>
        <pc:picChg chg="mod">
          <ac:chgData name="Sengphachanh SPS" userId="e692cce540ee5e26" providerId="LiveId" clId="{8FA7B7EF-DF1C-4F05-B4F5-82211C4B2851}" dt="2023-07-27T02:17:40.428" v="975" actId="164"/>
          <ac:picMkLst>
            <pc:docMk/>
            <pc:sldMk cId="3672367992" sldId="262"/>
            <ac:picMk id="1046" creationId="{0DA965DD-36D2-7D87-2BC2-2B168EB29BDA}"/>
          </ac:picMkLst>
        </pc:picChg>
        <pc:picChg chg="mod">
          <ac:chgData name="Sengphachanh SPS" userId="e692cce540ee5e26" providerId="LiveId" clId="{8FA7B7EF-DF1C-4F05-B4F5-82211C4B2851}" dt="2023-07-28T05:35:22.361" v="1158" actId="1076"/>
          <ac:picMkLst>
            <pc:docMk/>
            <pc:sldMk cId="3672367992" sldId="262"/>
            <ac:picMk id="1048" creationId="{4D08AE36-DACC-305D-5A43-E5525E16418A}"/>
          </ac:picMkLst>
        </pc:picChg>
        <pc:picChg chg="add mod">
          <ac:chgData name="Sengphachanh SPS" userId="e692cce540ee5e26" providerId="LiveId" clId="{8FA7B7EF-DF1C-4F05-B4F5-82211C4B2851}" dt="2023-07-27T14:26:39.567" v="1001" actId="1076"/>
          <ac:picMkLst>
            <pc:docMk/>
            <pc:sldMk cId="3672367992" sldId="262"/>
            <ac:picMk id="1050" creationId="{20E6F310-CF8E-239A-FCB4-3C3DD4F78F5D}"/>
          </ac:picMkLst>
        </pc:picChg>
        <pc:picChg chg="add mod">
          <ac:chgData name="Sengphachanh SPS" userId="e692cce540ee5e26" providerId="LiveId" clId="{8FA7B7EF-DF1C-4F05-B4F5-82211C4B2851}" dt="2023-07-27T14:26:39.567" v="1001" actId="1076"/>
          <ac:picMkLst>
            <pc:docMk/>
            <pc:sldMk cId="3672367992" sldId="262"/>
            <ac:picMk id="1052" creationId="{76E02DEB-0EEF-7BE5-4DB2-C8CC60BC7014}"/>
          </ac:picMkLst>
        </pc:picChg>
      </pc:sldChg>
      <pc:sldChg chg="addSp delSp add del setBg delDesignElem">
        <pc:chgData name="Sengphachanh SPS" userId="e692cce540ee5e26" providerId="LiveId" clId="{8FA7B7EF-DF1C-4F05-B4F5-82211C4B2851}" dt="2023-07-26T07:33:42.763" v="113"/>
        <pc:sldMkLst>
          <pc:docMk/>
          <pc:sldMk cId="459118997" sldId="263"/>
        </pc:sldMkLst>
        <pc:spChg chg="add del">
          <ac:chgData name="Sengphachanh SPS" userId="e692cce540ee5e26" providerId="LiveId" clId="{8FA7B7EF-DF1C-4F05-B4F5-82211C4B2851}" dt="2023-07-26T07:33:42.763" v="113"/>
          <ac:spMkLst>
            <pc:docMk/>
            <pc:sldMk cId="459118997" sldId="263"/>
            <ac:spMk id="20" creationId="{989BE678-777B-482A-A616-FEDC47B162E5}"/>
          </ac:spMkLst>
        </pc:spChg>
        <pc:spChg chg="add del">
          <ac:chgData name="Sengphachanh SPS" userId="e692cce540ee5e26" providerId="LiveId" clId="{8FA7B7EF-DF1C-4F05-B4F5-82211C4B2851}" dt="2023-07-26T07:33:42.763" v="113"/>
          <ac:spMkLst>
            <pc:docMk/>
            <pc:sldMk cId="459118997" sldId="263"/>
            <ac:spMk id="26" creationId="{D28BE0C3-2102-4820-B88B-A448B1840D14}"/>
          </ac:spMkLst>
        </pc:spChg>
        <pc:spChg chg="add del">
          <ac:chgData name="Sengphachanh SPS" userId="e692cce540ee5e26" providerId="LiveId" clId="{8FA7B7EF-DF1C-4F05-B4F5-82211C4B2851}" dt="2023-07-26T07:33:42.763" v="113"/>
          <ac:spMkLst>
            <pc:docMk/>
            <pc:sldMk cId="459118997" sldId="263"/>
            <ac:spMk id="28" creationId="{C8A3C342-1D03-412F-8DD3-BF519E8E0AE9}"/>
          </ac:spMkLst>
        </pc:spChg>
        <pc:spChg chg="add del">
          <ac:chgData name="Sengphachanh SPS" userId="e692cce540ee5e26" providerId="LiveId" clId="{8FA7B7EF-DF1C-4F05-B4F5-82211C4B2851}" dt="2023-07-26T07:33:42.763" v="113"/>
          <ac:spMkLst>
            <pc:docMk/>
            <pc:sldMk cId="459118997" sldId="263"/>
            <ac:spMk id="30" creationId="{81CC9B02-E087-4350-AEBD-2C3CF001AF01}"/>
          </ac:spMkLst>
        </pc:spChg>
        <pc:picChg chg="add del">
          <ac:chgData name="Sengphachanh SPS" userId="e692cce540ee5e26" providerId="LiveId" clId="{8FA7B7EF-DF1C-4F05-B4F5-82211C4B2851}" dt="2023-07-26T07:33:42.763" v="113"/>
          <ac:picMkLst>
            <pc:docMk/>
            <pc:sldMk cId="459118997" sldId="263"/>
            <ac:picMk id="16" creationId="{DF19BAF3-7E20-4B9D-B544-BABAEEA1FA75}"/>
          </ac:picMkLst>
        </pc:picChg>
        <pc:picChg chg="add del">
          <ac:chgData name="Sengphachanh SPS" userId="e692cce540ee5e26" providerId="LiveId" clId="{8FA7B7EF-DF1C-4F05-B4F5-82211C4B2851}" dt="2023-07-26T07:33:42.763" v="113"/>
          <ac:picMkLst>
            <pc:docMk/>
            <pc:sldMk cId="459118997" sldId="263"/>
            <ac:picMk id="18" creationId="{950648F4-ABCD-4DF0-8641-76CFB2354721}"/>
          </ac:picMkLst>
        </pc:picChg>
        <pc:picChg chg="add del">
          <ac:chgData name="Sengphachanh SPS" userId="e692cce540ee5e26" providerId="LiveId" clId="{8FA7B7EF-DF1C-4F05-B4F5-82211C4B2851}" dt="2023-07-26T07:33:42.763" v="113"/>
          <ac:picMkLst>
            <pc:docMk/>
            <pc:sldMk cId="459118997" sldId="263"/>
            <ac:picMk id="22" creationId="{CF1EB4BD-9C7E-4AA3-9681-C7EB0DA6250B}"/>
          </ac:picMkLst>
        </pc:picChg>
        <pc:picChg chg="add del">
          <ac:chgData name="Sengphachanh SPS" userId="e692cce540ee5e26" providerId="LiveId" clId="{8FA7B7EF-DF1C-4F05-B4F5-82211C4B2851}" dt="2023-07-26T07:33:42.763" v="113"/>
          <ac:picMkLst>
            <pc:docMk/>
            <pc:sldMk cId="459118997" sldId="263"/>
            <ac:picMk id="24" creationId="{94AAE3AA-3759-4D28-B0EF-575F25A5146C}"/>
          </ac:picMkLst>
        </pc:picChg>
      </pc:sldChg>
      <pc:sldChg chg="modSp mod ord">
        <pc:chgData name="Sengphachanh SPS" userId="e692cce540ee5e26" providerId="LiveId" clId="{8FA7B7EF-DF1C-4F05-B4F5-82211C4B2851}" dt="2023-07-26T09:50:41.433" v="439"/>
        <pc:sldMkLst>
          <pc:docMk/>
          <pc:sldMk cId="3273484016" sldId="263"/>
        </pc:sldMkLst>
        <pc:spChg chg="mod">
          <ac:chgData name="Sengphachanh SPS" userId="e692cce540ee5e26" providerId="LiveId" clId="{8FA7B7EF-DF1C-4F05-B4F5-82211C4B2851}" dt="2023-07-26T09:48:58.048" v="437" actId="20577"/>
          <ac:spMkLst>
            <pc:docMk/>
            <pc:sldMk cId="3273484016" sldId="263"/>
            <ac:spMk id="2" creationId="{B4038028-4A9D-8484-B1A8-5F8085C6DF5E}"/>
          </ac:spMkLst>
        </pc:spChg>
        <pc:spChg chg="mod">
          <ac:chgData name="Sengphachanh SPS" userId="e692cce540ee5e26" providerId="LiveId" clId="{8FA7B7EF-DF1C-4F05-B4F5-82211C4B2851}" dt="2023-07-26T07:44:02.875" v="298" actId="122"/>
          <ac:spMkLst>
            <pc:docMk/>
            <pc:sldMk cId="3273484016" sldId="263"/>
            <ac:spMk id="35" creationId="{1E2EA69E-C132-A393-FEBD-0DF235FA457C}"/>
          </ac:spMkLst>
        </pc:spChg>
        <pc:spChg chg="mod">
          <ac:chgData name="Sengphachanh SPS" userId="e692cce540ee5e26" providerId="LiveId" clId="{8FA7B7EF-DF1C-4F05-B4F5-82211C4B2851}" dt="2023-07-26T07:43:48.182" v="296" actId="1076"/>
          <ac:spMkLst>
            <pc:docMk/>
            <pc:sldMk cId="3273484016" sldId="263"/>
            <ac:spMk id="36" creationId="{282481B9-E6DA-3378-295A-CEE7B5E754AE}"/>
          </ac:spMkLst>
        </pc:spChg>
        <pc:grpChg chg="mod">
          <ac:chgData name="Sengphachanh SPS" userId="e692cce540ee5e26" providerId="LiveId" clId="{8FA7B7EF-DF1C-4F05-B4F5-82211C4B2851}" dt="2023-07-26T07:44:12.979" v="300" actId="1076"/>
          <ac:grpSpMkLst>
            <pc:docMk/>
            <pc:sldMk cId="3273484016" sldId="263"/>
            <ac:grpSpMk id="39" creationId="{5C652364-4CCC-21D2-3AE9-18D0CBECB17A}"/>
          </ac:grpSpMkLst>
        </pc:grpChg>
        <pc:grpChg chg="mod">
          <ac:chgData name="Sengphachanh SPS" userId="e692cce540ee5e26" providerId="LiveId" clId="{8FA7B7EF-DF1C-4F05-B4F5-82211C4B2851}" dt="2023-07-26T07:43:44.830" v="295" actId="14100"/>
          <ac:grpSpMkLst>
            <pc:docMk/>
            <pc:sldMk cId="3273484016" sldId="263"/>
            <ac:grpSpMk id="40" creationId="{7973AAFF-BB7E-9748-5476-282B8AC258AB}"/>
          </ac:grpSpMkLst>
        </pc:grpChg>
        <pc:grpChg chg="mod">
          <ac:chgData name="Sengphachanh SPS" userId="e692cce540ee5e26" providerId="LiveId" clId="{8FA7B7EF-DF1C-4F05-B4F5-82211C4B2851}" dt="2023-07-26T07:44:34.244" v="305" actId="1076"/>
          <ac:grpSpMkLst>
            <pc:docMk/>
            <pc:sldMk cId="3273484016" sldId="263"/>
            <ac:grpSpMk id="41" creationId="{16E8EA79-D0B3-254C-C6FE-D80AC170AEAA}"/>
          </ac:grpSpMkLst>
        </pc:grpChg>
        <pc:grpChg chg="mod">
          <ac:chgData name="Sengphachanh SPS" userId="e692cce540ee5e26" providerId="LiveId" clId="{8FA7B7EF-DF1C-4F05-B4F5-82211C4B2851}" dt="2023-07-26T07:44:23.186" v="303" actId="1076"/>
          <ac:grpSpMkLst>
            <pc:docMk/>
            <pc:sldMk cId="3273484016" sldId="263"/>
            <ac:grpSpMk id="42" creationId="{F59705C8-A5F7-172F-4CE1-E40D09BB41DD}"/>
          </ac:grpSpMkLst>
        </pc:grpChg>
      </pc:sldChg>
      <pc:sldChg chg="add del">
        <pc:chgData name="Sengphachanh SPS" userId="e692cce540ee5e26" providerId="LiveId" clId="{8FA7B7EF-DF1C-4F05-B4F5-82211C4B2851}" dt="2023-07-26T07:48:44.048" v="330"/>
        <pc:sldMkLst>
          <pc:docMk/>
          <pc:sldMk cId="1854407161" sldId="264"/>
        </pc:sldMkLst>
      </pc:sldChg>
      <pc:sldChg chg="addSp delSp modSp new add del mod">
        <pc:chgData name="Sengphachanh SPS" userId="e692cce540ee5e26" providerId="LiveId" clId="{8FA7B7EF-DF1C-4F05-B4F5-82211C4B2851}" dt="2023-07-26T07:39:26.205" v="188" actId="47"/>
        <pc:sldMkLst>
          <pc:docMk/>
          <pc:sldMk cId="2778985355" sldId="264"/>
        </pc:sldMkLst>
        <pc:spChg chg="mod">
          <ac:chgData name="Sengphachanh SPS" userId="e692cce540ee5e26" providerId="LiveId" clId="{8FA7B7EF-DF1C-4F05-B4F5-82211C4B2851}" dt="2023-07-26T07:35:50.023" v="137"/>
          <ac:spMkLst>
            <pc:docMk/>
            <pc:sldMk cId="2778985355" sldId="264"/>
            <ac:spMk id="2" creationId="{9C4A3EEB-3354-81E7-0CEE-66F793A9228B}"/>
          </ac:spMkLst>
        </pc:spChg>
        <pc:spChg chg="del">
          <ac:chgData name="Sengphachanh SPS" userId="e692cce540ee5e26" providerId="LiveId" clId="{8FA7B7EF-DF1C-4F05-B4F5-82211C4B2851}" dt="2023-07-26T07:35:28.463" v="130" actId="931"/>
          <ac:spMkLst>
            <pc:docMk/>
            <pc:sldMk cId="2778985355" sldId="264"/>
            <ac:spMk id="3" creationId="{8782E749-AB65-FBFB-489B-0E8441F2B13C}"/>
          </ac:spMkLst>
        </pc:spChg>
        <pc:picChg chg="add mod">
          <ac:chgData name="Sengphachanh SPS" userId="e692cce540ee5e26" providerId="LiveId" clId="{8FA7B7EF-DF1C-4F05-B4F5-82211C4B2851}" dt="2023-07-26T07:35:29.610" v="132" actId="962"/>
          <ac:picMkLst>
            <pc:docMk/>
            <pc:sldMk cId="2778985355" sldId="264"/>
            <ac:picMk id="5" creationId="{FEDC4F3E-0429-0A9B-6E91-F9281BD93815}"/>
          </ac:picMkLst>
        </pc:picChg>
      </pc:sldChg>
      <pc:sldChg chg="addSp delSp modSp mod setBg setClrOvrMap">
        <pc:chgData name="Sengphachanh SPS" userId="e692cce540ee5e26" providerId="LiveId" clId="{8FA7B7EF-DF1C-4F05-B4F5-82211C4B2851}" dt="2023-07-27T15:00:43.507" v="1074" actId="34135"/>
        <pc:sldMkLst>
          <pc:docMk/>
          <pc:sldMk cId="3074265662" sldId="264"/>
        </pc:sldMkLst>
        <pc:spChg chg="mod">
          <ac:chgData name="Sengphachanh SPS" userId="e692cce540ee5e26" providerId="LiveId" clId="{8FA7B7EF-DF1C-4F05-B4F5-82211C4B2851}" dt="2023-07-26T07:57:47.311" v="396" actId="26606"/>
          <ac:spMkLst>
            <pc:docMk/>
            <pc:sldMk cId="3074265662" sldId="264"/>
            <ac:spMk id="2" creationId="{B4038028-4A9D-8484-B1A8-5F8085C6DF5E}"/>
          </ac:spMkLst>
        </pc:spChg>
        <pc:spChg chg="add del">
          <ac:chgData name="Sengphachanh SPS" userId="e692cce540ee5e26" providerId="LiveId" clId="{8FA7B7EF-DF1C-4F05-B4F5-82211C4B2851}" dt="2023-07-26T07:57:47.311" v="396" actId="26606"/>
          <ac:spMkLst>
            <pc:docMk/>
            <pc:sldMk cId="3074265662" sldId="264"/>
            <ac:spMk id="24" creationId="{4AC0CD9D-7610-4620-93B4-798CCD9AB581}"/>
          </ac:spMkLst>
        </pc:spChg>
        <pc:spChg chg="add del">
          <ac:chgData name="Sengphachanh SPS" userId="e692cce540ee5e26" providerId="LiveId" clId="{8FA7B7EF-DF1C-4F05-B4F5-82211C4B2851}" dt="2023-07-26T07:57:47.311" v="396" actId="26606"/>
          <ac:spMkLst>
            <pc:docMk/>
            <pc:sldMk cId="3074265662" sldId="264"/>
            <ac:spMk id="25" creationId="{C24BEC42-AFF3-40D1-93A2-A27A42E1E23C}"/>
          </ac:spMkLst>
        </pc:spChg>
        <pc:spChg chg="add mod ord">
          <ac:chgData name="Sengphachanh SPS" userId="e692cce540ee5e26" providerId="LiveId" clId="{8FA7B7EF-DF1C-4F05-B4F5-82211C4B2851}" dt="2023-07-27T15:00:43.507" v="1074" actId="34135"/>
          <ac:spMkLst>
            <pc:docMk/>
            <pc:sldMk cId="3074265662" sldId="264"/>
            <ac:spMk id="26" creationId="{12931234-1326-578F-7207-6040F9ED2904}"/>
          </ac:spMkLst>
        </pc:spChg>
        <pc:spChg chg="add del">
          <ac:chgData name="Sengphachanh SPS" userId="e692cce540ee5e26" providerId="LiveId" clId="{8FA7B7EF-DF1C-4F05-B4F5-82211C4B2851}" dt="2023-07-26T07:57:47.311" v="396" actId="26606"/>
          <ac:spMkLst>
            <pc:docMk/>
            <pc:sldMk cId="3074265662" sldId="264"/>
            <ac:spMk id="37" creationId="{DE4D62F9-188E-4530-84C2-24BDEE4BEB82}"/>
          </ac:spMkLst>
        </pc:spChg>
        <pc:spChg chg="add del">
          <ac:chgData name="Sengphachanh SPS" userId="e692cce540ee5e26" providerId="LiveId" clId="{8FA7B7EF-DF1C-4F05-B4F5-82211C4B2851}" dt="2023-07-26T07:57:47.311" v="396" actId="26606"/>
          <ac:spMkLst>
            <pc:docMk/>
            <pc:sldMk cId="3074265662" sldId="264"/>
            <ac:spMk id="39" creationId="{757B325C-3E35-45CF-9D07-3BCB281F3B9C}"/>
          </ac:spMkLst>
        </pc:spChg>
        <pc:spChg chg="add del">
          <ac:chgData name="Sengphachanh SPS" userId="e692cce540ee5e26" providerId="LiveId" clId="{8FA7B7EF-DF1C-4F05-B4F5-82211C4B2851}" dt="2023-07-26T07:57:47.311" v="396" actId="26606"/>
          <ac:spMkLst>
            <pc:docMk/>
            <pc:sldMk cId="3074265662" sldId="264"/>
            <ac:spMk id="43" creationId="{608F427C-1EC9-4280-9367-F2B3AA063E82}"/>
          </ac:spMkLst>
        </pc:spChg>
        <pc:spChg chg="add del">
          <ac:chgData name="Sengphachanh SPS" userId="e692cce540ee5e26" providerId="LiveId" clId="{8FA7B7EF-DF1C-4F05-B4F5-82211C4B2851}" dt="2023-07-26T07:57:47.311" v="396" actId="26606"/>
          <ac:spMkLst>
            <pc:docMk/>
            <pc:sldMk cId="3074265662" sldId="264"/>
            <ac:spMk id="45" creationId="{F98810A7-E114-447A-A7D6-69B27CFB5650}"/>
          </ac:spMkLst>
        </pc:spChg>
        <pc:spChg chg="add del">
          <ac:chgData name="Sengphachanh SPS" userId="e692cce540ee5e26" providerId="LiveId" clId="{8FA7B7EF-DF1C-4F05-B4F5-82211C4B2851}" dt="2023-07-26T07:57:42.323" v="393" actId="26606"/>
          <ac:spMkLst>
            <pc:docMk/>
            <pc:sldMk cId="3074265662" sldId="264"/>
            <ac:spMk id="54" creationId="{4AC0CD9D-7610-4620-93B4-798CCD9AB581}"/>
          </ac:spMkLst>
        </pc:spChg>
        <pc:spChg chg="add del">
          <ac:chgData name="Sengphachanh SPS" userId="e692cce540ee5e26" providerId="LiveId" clId="{8FA7B7EF-DF1C-4F05-B4F5-82211C4B2851}" dt="2023-07-26T07:57:42.323" v="393" actId="26606"/>
          <ac:spMkLst>
            <pc:docMk/>
            <pc:sldMk cId="3074265662" sldId="264"/>
            <ac:spMk id="60" creationId="{DE4D62F9-188E-4530-84C2-24BDEE4BEB82}"/>
          </ac:spMkLst>
        </pc:spChg>
        <pc:spChg chg="add del">
          <ac:chgData name="Sengphachanh SPS" userId="e692cce540ee5e26" providerId="LiveId" clId="{8FA7B7EF-DF1C-4F05-B4F5-82211C4B2851}" dt="2023-07-26T07:57:42.323" v="393" actId="26606"/>
          <ac:spMkLst>
            <pc:docMk/>
            <pc:sldMk cId="3074265662" sldId="264"/>
            <ac:spMk id="62" creationId="{7810E80F-9C89-42DA-AC6A-CA9F6C0FEE1D}"/>
          </ac:spMkLst>
        </pc:spChg>
        <pc:spChg chg="add del">
          <ac:chgData name="Sengphachanh SPS" userId="e692cce540ee5e26" providerId="LiveId" clId="{8FA7B7EF-DF1C-4F05-B4F5-82211C4B2851}" dt="2023-07-26T07:57:42.323" v="393" actId="26606"/>
          <ac:spMkLst>
            <pc:docMk/>
            <pc:sldMk cId="3074265662" sldId="264"/>
            <ac:spMk id="64" creationId="{35955B09-6DFD-41EE-8794-648DBC50B39F}"/>
          </ac:spMkLst>
        </pc:spChg>
        <pc:spChg chg="add del">
          <ac:chgData name="Sengphachanh SPS" userId="e692cce540ee5e26" providerId="LiveId" clId="{8FA7B7EF-DF1C-4F05-B4F5-82211C4B2851}" dt="2023-07-26T07:57:42.323" v="393" actId="26606"/>
          <ac:spMkLst>
            <pc:docMk/>
            <pc:sldMk cId="3074265662" sldId="264"/>
            <ac:spMk id="66" creationId="{EA1C8458-DBAA-4D00-98AC-E9890360D5F1}"/>
          </ac:spMkLst>
        </pc:spChg>
        <pc:spChg chg="add del">
          <ac:chgData name="Sengphachanh SPS" userId="e692cce540ee5e26" providerId="LiveId" clId="{8FA7B7EF-DF1C-4F05-B4F5-82211C4B2851}" dt="2023-07-26T07:57:42.323" v="393" actId="26606"/>
          <ac:spMkLst>
            <pc:docMk/>
            <pc:sldMk cId="3074265662" sldId="264"/>
            <ac:spMk id="68" creationId="{A8D15A26-D50C-4BE5-8A59-321D90248097}"/>
          </ac:spMkLst>
        </pc:spChg>
        <pc:spChg chg="add del">
          <ac:chgData name="Sengphachanh SPS" userId="e692cce540ee5e26" providerId="LiveId" clId="{8FA7B7EF-DF1C-4F05-B4F5-82211C4B2851}" dt="2023-07-26T07:57:47.287" v="395" actId="26606"/>
          <ac:spMkLst>
            <pc:docMk/>
            <pc:sldMk cId="3074265662" sldId="264"/>
            <ac:spMk id="72" creationId="{4AC0CD9D-7610-4620-93B4-798CCD9AB581}"/>
          </ac:spMkLst>
        </pc:spChg>
        <pc:spChg chg="add del">
          <ac:chgData name="Sengphachanh SPS" userId="e692cce540ee5e26" providerId="LiveId" clId="{8FA7B7EF-DF1C-4F05-B4F5-82211C4B2851}" dt="2023-07-26T07:57:47.287" v="395" actId="26606"/>
          <ac:spMkLst>
            <pc:docMk/>
            <pc:sldMk cId="3074265662" sldId="264"/>
            <ac:spMk id="75" creationId="{DE4D62F9-188E-4530-84C2-24BDEE4BEB82}"/>
          </ac:spMkLst>
        </pc:spChg>
        <pc:spChg chg="add del">
          <ac:chgData name="Sengphachanh SPS" userId="e692cce540ee5e26" providerId="LiveId" clId="{8FA7B7EF-DF1C-4F05-B4F5-82211C4B2851}" dt="2023-07-26T07:57:47.287" v="395" actId="26606"/>
          <ac:spMkLst>
            <pc:docMk/>
            <pc:sldMk cId="3074265662" sldId="264"/>
            <ac:spMk id="76" creationId="{D67CA421-FA2B-47ED-A101-F8BBEBB2976B}"/>
          </ac:spMkLst>
        </pc:spChg>
        <pc:spChg chg="add del">
          <ac:chgData name="Sengphachanh SPS" userId="e692cce540ee5e26" providerId="LiveId" clId="{8FA7B7EF-DF1C-4F05-B4F5-82211C4B2851}" dt="2023-07-26T07:57:47.287" v="395" actId="26606"/>
          <ac:spMkLst>
            <pc:docMk/>
            <pc:sldMk cId="3074265662" sldId="264"/>
            <ac:spMk id="77" creationId="{12425D82-CD5E-45A4-9542-70951E59F2D1}"/>
          </ac:spMkLst>
        </pc:spChg>
        <pc:spChg chg="add del">
          <ac:chgData name="Sengphachanh SPS" userId="e692cce540ee5e26" providerId="LiveId" clId="{8FA7B7EF-DF1C-4F05-B4F5-82211C4B2851}" dt="2023-07-26T07:57:47.287" v="395" actId="26606"/>
          <ac:spMkLst>
            <pc:docMk/>
            <pc:sldMk cId="3074265662" sldId="264"/>
            <ac:spMk id="78" creationId="{221DB897-A621-4D5F-AC81-91199AC4370E}"/>
          </ac:spMkLst>
        </pc:spChg>
        <pc:spChg chg="add">
          <ac:chgData name="Sengphachanh SPS" userId="e692cce540ee5e26" providerId="LiveId" clId="{8FA7B7EF-DF1C-4F05-B4F5-82211C4B2851}" dt="2023-07-26T07:57:47.311" v="396" actId="26606"/>
          <ac:spMkLst>
            <pc:docMk/>
            <pc:sldMk cId="3074265662" sldId="264"/>
            <ac:spMk id="82" creationId="{4AC0CD9D-7610-4620-93B4-798CCD9AB581}"/>
          </ac:spMkLst>
        </pc:spChg>
        <pc:spChg chg="add">
          <ac:chgData name="Sengphachanh SPS" userId="e692cce540ee5e26" providerId="LiveId" clId="{8FA7B7EF-DF1C-4F05-B4F5-82211C4B2851}" dt="2023-07-26T07:57:47.311" v="396" actId="26606"/>
          <ac:spMkLst>
            <pc:docMk/>
            <pc:sldMk cId="3074265662" sldId="264"/>
            <ac:spMk id="85" creationId="{DE4D62F9-188E-4530-84C2-24BDEE4BEB82}"/>
          </ac:spMkLst>
        </pc:spChg>
        <pc:spChg chg="add">
          <ac:chgData name="Sengphachanh SPS" userId="e692cce540ee5e26" providerId="LiveId" clId="{8FA7B7EF-DF1C-4F05-B4F5-82211C4B2851}" dt="2023-07-26T07:57:47.311" v="396" actId="26606"/>
          <ac:spMkLst>
            <pc:docMk/>
            <pc:sldMk cId="3074265662" sldId="264"/>
            <ac:spMk id="86" creationId="{7810E80F-9C89-42DA-AC6A-CA9F6C0FEE1D}"/>
          </ac:spMkLst>
        </pc:spChg>
        <pc:spChg chg="add">
          <ac:chgData name="Sengphachanh SPS" userId="e692cce540ee5e26" providerId="LiveId" clId="{8FA7B7EF-DF1C-4F05-B4F5-82211C4B2851}" dt="2023-07-26T07:57:47.311" v="396" actId="26606"/>
          <ac:spMkLst>
            <pc:docMk/>
            <pc:sldMk cId="3074265662" sldId="264"/>
            <ac:spMk id="87" creationId="{35955B09-6DFD-41EE-8794-648DBC50B39F}"/>
          </ac:spMkLst>
        </pc:spChg>
        <pc:spChg chg="add">
          <ac:chgData name="Sengphachanh SPS" userId="e692cce540ee5e26" providerId="LiveId" clId="{8FA7B7EF-DF1C-4F05-B4F5-82211C4B2851}" dt="2023-07-26T07:57:47.311" v="396" actId="26606"/>
          <ac:spMkLst>
            <pc:docMk/>
            <pc:sldMk cId="3074265662" sldId="264"/>
            <ac:spMk id="88" creationId="{EA1C8458-DBAA-4D00-98AC-E9890360D5F1}"/>
          </ac:spMkLst>
        </pc:spChg>
        <pc:spChg chg="add">
          <ac:chgData name="Sengphachanh SPS" userId="e692cce540ee5e26" providerId="LiveId" clId="{8FA7B7EF-DF1C-4F05-B4F5-82211C4B2851}" dt="2023-07-26T07:57:47.311" v="396" actId="26606"/>
          <ac:spMkLst>
            <pc:docMk/>
            <pc:sldMk cId="3074265662" sldId="264"/>
            <ac:spMk id="89" creationId="{A8D15A26-D50C-4BE5-8A59-321D90248097}"/>
          </ac:spMkLst>
        </pc:spChg>
        <pc:grpChg chg="del">
          <ac:chgData name="Sengphachanh SPS" userId="e692cce540ee5e26" providerId="LiveId" clId="{8FA7B7EF-DF1C-4F05-B4F5-82211C4B2851}" dt="2023-07-26T07:49:01.194" v="332" actId="478"/>
          <ac:grpSpMkLst>
            <pc:docMk/>
            <pc:sldMk cId="3074265662" sldId="264"/>
            <ac:grpSpMk id="6" creationId="{159F2E2E-DF8F-AF6A-0D1D-C2374B061E33}"/>
          </ac:grpSpMkLst>
        </pc:grpChg>
        <pc:grpChg chg="del">
          <ac:chgData name="Sengphachanh SPS" userId="e692cce540ee5e26" providerId="LiveId" clId="{8FA7B7EF-DF1C-4F05-B4F5-82211C4B2851}" dt="2023-07-26T07:48:56.706" v="331" actId="478"/>
          <ac:grpSpMkLst>
            <pc:docMk/>
            <pc:sldMk cId="3074265662" sldId="264"/>
            <ac:grpSpMk id="14" creationId="{919BCD0B-93C7-45D1-F4A9-6A192175A244}"/>
          </ac:grpSpMkLst>
        </pc:grpChg>
        <pc:grpChg chg="del">
          <ac:chgData name="Sengphachanh SPS" userId="e692cce540ee5e26" providerId="LiveId" clId="{8FA7B7EF-DF1C-4F05-B4F5-82211C4B2851}" dt="2023-07-26T07:48:56.706" v="331" actId="478"/>
          <ac:grpSpMkLst>
            <pc:docMk/>
            <pc:sldMk cId="3074265662" sldId="264"/>
            <ac:grpSpMk id="28" creationId="{C9C0C451-5409-A05F-B6C1-F477DD94A1DF}"/>
          </ac:grpSpMkLst>
        </pc:grpChg>
        <pc:grpChg chg="del">
          <ac:chgData name="Sengphachanh SPS" userId="e692cce540ee5e26" providerId="LiveId" clId="{8FA7B7EF-DF1C-4F05-B4F5-82211C4B2851}" dt="2023-07-26T07:48:56.706" v="331" actId="478"/>
          <ac:grpSpMkLst>
            <pc:docMk/>
            <pc:sldMk cId="3074265662" sldId="264"/>
            <ac:grpSpMk id="41" creationId="{C98DC861-2880-87C0-9B76-736ED24E6541}"/>
          </ac:grpSpMkLst>
        </pc:grpChg>
        <pc:grpChg chg="del">
          <ac:chgData name="Sengphachanh SPS" userId="e692cce540ee5e26" providerId="LiveId" clId="{8FA7B7EF-DF1C-4F05-B4F5-82211C4B2851}" dt="2023-07-26T07:48:56.706" v="331" actId="478"/>
          <ac:grpSpMkLst>
            <pc:docMk/>
            <pc:sldMk cId="3074265662" sldId="264"/>
            <ac:grpSpMk id="42" creationId="{9DB1F51E-1676-4F49-6ED4-4CD9238845DF}"/>
          </ac:grpSpMkLst>
        </pc:grpChg>
        <pc:picChg chg="del">
          <ac:chgData name="Sengphachanh SPS" userId="e692cce540ee5e26" providerId="LiveId" clId="{8FA7B7EF-DF1C-4F05-B4F5-82211C4B2851}" dt="2023-07-26T07:49:03.910" v="333" actId="478"/>
          <ac:picMkLst>
            <pc:docMk/>
            <pc:sldMk cId="3074265662" sldId="264"/>
            <ac:picMk id="12" creationId="{DFE95E06-A6BB-F3EE-3C09-49D228028F0E}"/>
          </ac:picMkLst>
        </pc:picChg>
        <pc:picChg chg="del">
          <ac:chgData name="Sengphachanh SPS" userId="e692cce540ee5e26" providerId="LiveId" clId="{8FA7B7EF-DF1C-4F05-B4F5-82211C4B2851}" dt="2023-07-26T07:49:03.910" v="333" actId="478"/>
          <ac:picMkLst>
            <pc:docMk/>
            <pc:sldMk cId="3074265662" sldId="264"/>
            <ac:picMk id="19" creationId="{6DE00B96-EA26-816B-7FD7-893E38BC0CDA}"/>
          </ac:picMkLst>
        </pc:picChg>
        <pc:picChg chg="add mod">
          <ac:chgData name="Sengphachanh SPS" userId="e692cce540ee5e26" providerId="LiveId" clId="{8FA7B7EF-DF1C-4F05-B4F5-82211C4B2851}" dt="2023-07-27T14:30:15.164" v="1015" actId="1036"/>
          <ac:picMkLst>
            <pc:docMk/>
            <pc:sldMk cId="3074265662" sldId="264"/>
            <ac:picMk id="22" creationId="{94030E01-A248-AEAB-6D20-0888A89F20A3}"/>
          </ac:picMkLst>
        </pc:picChg>
        <pc:picChg chg="del">
          <ac:chgData name="Sengphachanh SPS" userId="e692cce540ee5e26" providerId="LiveId" clId="{8FA7B7EF-DF1C-4F05-B4F5-82211C4B2851}" dt="2023-07-26T07:49:03.910" v="333" actId="478"/>
          <ac:picMkLst>
            <pc:docMk/>
            <pc:sldMk cId="3074265662" sldId="264"/>
            <ac:picMk id="23" creationId="{40F3C997-588D-89ED-CFAD-AEA24CB02443}"/>
          </ac:picMkLst>
        </pc:picChg>
        <pc:picChg chg="add del">
          <ac:chgData name="Sengphachanh SPS" userId="e692cce540ee5e26" providerId="LiveId" clId="{8FA7B7EF-DF1C-4F05-B4F5-82211C4B2851}" dt="2023-07-26T07:57:47.311" v="396" actId="26606"/>
          <ac:picMkLst>
            <pc:docMk/>
            <pc:sldMk cId="3074265662" sldId="264"/>
            <ac:picMk id="27" creationId="{41B68C77-138E-4BF7-A276-BD0C78A4219F}"/>
          </ac:picMkLst>
        </pc:picChg>
        <pc:picChg chg="add del">
          <ac:chgData name="Sengphachanh SPS" userId="e692cce540ee5e26" providerId="LiveId" clId="{8FA7B7EF-DF1C-4F05-B4F5-82211C4B2851}" dt="2023-07-26T07:57:47.311" v="396" actId="26606"/>
          <ac:picMkLst>
            <pc:docMk/>
            <pc:sldMk cId="3074265662" sldId="264"/>
            <ac:picMk id="29" creationId="{7C268552-D473-46ED-B1B8-422042C4DEF1}"/>
          </ac:picMkLst>
        </pc:picChg>
        <pc:picChg chg="add del">
          <ac:chgData name="Sengphachanh SPS" userId="e692cce540ee5e26" providerId="LiveId" clId="{8FA7B7EF-DF1C-4F05-B4F5-82211C4B2851}" dt="2023-07-26T07:57:47.311" v="396" actId="26606"/>
          <ac:picMkLst>
            <pc:docMk/>
            <pc:sldMk cId="3074265662" sldId="264"/>
            <ac:picMk id="33" creationId="{B9238B3E-24AA-439A-B527-6C5DF6D72145}"/>
          </ac:picMkLst>
        </pc:picChg>
        <pc:picChg chg="add del">
          <ac:chgData name="Sengphachanh SPS" userId="e692cce540ee5e26" providerId="LiveId" clId="{8FA7B7EF-DF1C-4F05-B4F5-82211C4B2851}" dt="2023-07-26T07:57:47.311" v="396" actId="26606"/>
          <ac:picMkLst>
            <pc:docMk/>
            <pc:sldMk cId="3074265662" sldId="264"/>
            <ac:picMk id="35" creationId="{69F01145-BEA3-4CBF-AA21-10077B948CA8}"/>
          </ac:picMkLst>
        </pc:picChg>
        <pc:picChg chg="add del">
          <ac:chgData name="Sengphachanh SPS" userId="e692cce540ee5e26" providerId="LiveId" clId="{8FA7B7EF-DF1C-4F05-B4F5-82211C4B2851}" dt="2023-07-26T07:57:42.323" v="393" actId="26606"/>
          <ac:picMkLst>
            <pc:docMk/>
            <pc:sldMk cId="3074265662" sldId="264"/>
            <ac:picMk id="50" creationId="{41B68C77-138E-4BF7-A276-BD0C78A4219F}"/>
          </ac:picMkLst>
        </pc:picChg>
        <pc:picChg chg="add del">
          <ac:chgData name="Sengphachanh SPS" userId="e692cce540ee5e26" providerId="LiveId" clId="{8FA7B7EF-DF1C-4F05-B4F5-82211C4B2851}" dt="2023-07-26T07:57:42.323" v="393" actId="26606"/>
          <ac:picMkLst>
            <pc:docMk/>
            <pc:sldMk cId="3074265662" sldId="264"/>
            <ac:picMk id="52" creationId="{7C268552-D473-46ED-B1B8-422042C4DEF1}"/>
          </ac:picMkLst>
        </pc:picChg>
        <pc:picChg chg="add del">
          <ac:chgData name="Sengphachanh SPS" userId="e692cce540ee5e26" providerId="LiveId" clId="{8FA7B7EF-DF1C-4F05-B4F5-82211C4B2851}" dt="2023-07-26T07:57:42.323" v="393" actId="26606"/>
          <ac:picMkLst>
            <pc:docMk/>
            <pc:sldMk cId="3074265662" sldId="264"/>
            <ac:picMk id="56" creationId="{B9238B3E-24AA-439A-B527-6C5DF6D72145}"/>
          </ac:picMkLst>
        </pc:picChg>
        <pc:picChg chg="add del">
          <ac:chgData name="Sengphachanh SPS" userId="e692cce540ee5e26" providerId="LiveId" clId="{8FA7B7EF-DF1C-4F05-B4F5-82211C4B2851}" dt="2023-07-26T07:57:42.323" v="393" actId="26606"/>
          <ac:picMkLst>
            <pc:docMk/>
            <pc:sldMk cId="3074265662" sldId="264"/>
            <ac:picMk id="58" creationId="{69F01145-BEA3-4CBF-AA21-10077B948CA8}"/>
          </ac:picMkLst>
        </pc:picChg>
        <pc:picChg chg="add del">
          <ac:chgData name="Sengphachanh SPS" userId="e692cce540ee5e26" providerId="LiveId" clId="{8FA7B7EF-DF1C-4F05-B4F5-82211C4B2851}" dt="2023-07-26T07:57:47.287" v="395" actId="26606"/>
          <ac:picMkLst>
            <pc:docMk/>
            <pc:sldMk cId="3074265662" sldId="264"/>
            <ac:picMk id="70" creationId="{41B68C77-138E-4BF7-A276-BD0C78A4219F}"/>
          </ac:picMkLst>
        </pc:picChg>
        <pc:picChg chg="add del">
          <ac:chgData name="Sengphachanh SPS" userId="e692cce540ee5e26" providerId="LiveId" clId="{8FA7B7EF-DF1C-4F05-B4F5-82211C4B2851}" dt="2023-07-26T07:57:47.287" v="395" actId="26606"/>
          <ac:picMkLst>
            <pc:docMk/>
            <pc:sldMk cId="3074265662" sldId="264"/>
            <ac:picMk id="71" creationId="{7C268552-D473-46ED-B1B8-422042C4DEF1}"/>
          </ac:picMkLst>
        </pc:picChg>
        <pc:picChg chg="add del">
          <ac:chgData name="Sengphachanh SPS" userId="e692cce540ee5e26" providerId="LiveId" clId="{8FA7B7EF-DF1C-4F05-B4F5-82211C4B2851}" dt="2023-07-26T07:57:47.287" v="395" actId="26606"/>
          <ac:picMkLst>
            <pc:docMk/>
            <pc:sldMk cId="3074265662" sldId="264"/>
            <ac:picMk id="73" creationId="{B9238B3E-24AA-439A-B527-6C5DF6D72145}"/>
          </ac:picMkLst>
        </pc:picChg>
        <pc:picChg chg="add del">
          <ac:chgData name="Sengphachanh SPS" userId="e692cce540ee5e26" providerId="LiveId" clId="{8FA7B7EF-DF1C-4F05-B4F5-82211C4B2851}" dt="2023-07-26T07:57:47.287" v="395" actId="26606"/>
          <ac:picMkLst>
            <pc:docMk/>
            <pc:sldMk cId="3074265662" sldId="264"/>
            <ac:picMk id="74" creationId="{69F01145-BEA3-4CBF-AA21-10077B948CA8}"/>
          </ac:picMkLst>
        </pc:picChg>
        <pc:picChg chg="add">
          <ac:chgData name="Sengphachanh SPS" userId="e692cce540ee5e26" providerId="LiveId" clId="{8FA7B7EF-DF1C-4F05-B4F5-82211C4B2851}" dt="2023-07-26T07:57:47.311" v="396" actId="26606"/>
          <ac:picMkLst>
            <pc:docMk/>
            <pc:sldMk cId="3074265662" sldId="264"/>
            <ac:picMk id="80" creationId="{41B68C77-138E-4BF7-A276-BD0C78A4219F}"/>
          </ac:picMkLst>
        </pc:picChg>
        <pc:picChg chg="add">
          <ac:chgData name="Sengphachanh SPS" userId="e692cce540ee5e26" providerId="LiveId" clId="{8FA7B7EF-DF1C-4F05-B4F5-82211C4B2851}" dt="2023-07-26T07:57:47.311" v="396" actId="26606"/>
          <ac:picMkLst>
            <pc:docMk/>
            <pc:sldMk cId="3074265662" sldId="264"/>
            <ac:picMk id="81" creationId="{7C268552-D473-46ED-B1B8-422042C4DEF1}"/>
          </ac:picMkLst>
        </pc:picChg>
        <pc:picChg chg="add">
          <ac:chgData name="Sengphachanh SPS" userId="e692cce540ee5e26" providerId="LiveId" clId="{8FA7B7EF-DF1C-4F05-B4F5-82211C4B2851}" dt="2023-07-26T07:57:47.311" v="396" actId="26606"/>
          <ac:picMkLst>
            <pc:docMk/>
            <pc:sldMk cId="3074265662" sldId="264"/>
            <ac:picMk id="83" creationId="{B9238B3E-24AA-439A-B527-6C5DF6D72145}"/>
          </ac:picMkLst>
        </pc:picChg>
        <pc:picChg chg="add">
          <ac:chgData name="Sengphachanh SPS" userId="e692cce540ee5e26" providerId="LiveId" clId="{8FA7B7EF-DF1C-4F05-B4F5-82211C4B2851}" dt="2023-07-26T07:57:47.311" v="396" actId="26606"/>
          <ac:picMkLst>
            <pc:docMk/>
            <pc:sldMk cId="3074265662" sldId="264"/>
            <ac:picMk id="84" creationId="{69F01145-BEA3-4CBF-AA21-10077B948CA8}"/>
          </ac:picMkLst>
        </pc:picChg>
        <pc:picChg chg="del">
          <ac:chgData name="Sengphachanh SPS" userId="e692cce540ee5e26" providerId="LiveId" clId="{8FA7B7EF-DF1C-4F05-B4F5-82211C4B2851}" dt="2023-07-26T07:49:03.910" v="333" actId="478"/>
          <ac:picMkLst>
            <pc:docMk/>
            <pc:sldMk cId="3074265662" sldId="264"/>
            <ac:picMk id="1026" creationId="{0D970381-C06D-04F5-A672-5B9614BCC3F0}"/>
          </ac:picMkLst>
        </pc:picChg>
        <pc:picChg chg="del">
          <ac:chgData name="Sengphachanh SPS" userId="e692cce540ee5e26" providerId="LiveId" clId="{8FA7B7EF-DF1C-4F05-B4F5-82211C4B2851}" dt="2023-07-26T07:49:03.910" v="333" actId="478"/>
          <ac:picMkLst>
            <pc:docMk/>
            <pc:sldMk cId="3074265662" sldId="264"/>
            <ac:picMk id="1028" creationId="{86147100-3F04-6EBB-B43E-F1F288E737DA}"/>
          </ac:picMkLst>
        </pc:picChg>
        <pc:picChg chg="del">
          <ac:chgData name="Sengphachanh SPS" userId="e692cce540ee5e26" providerId="LiveId" clId="{8FA7B7EF-DF1C-4F05-B4F5-82211C4B2851}" dt="2023-07-26T07:49:03.910" v="333" actId="478"/>
          <ac:picMkLst>
            <pc:docMk/>
            <pc:sldMk cId="3074265662" sldId="264"/>
            <ac:picMk id="1040" creationId="{7AFBB3E7-48D6-4D93-2E60-7D555B5975D2}"/>
          </ac:picMkLst>
        </pc:picChg>
        <pc:picChg chg="del">
          <ac:chgData name="Sengphachanh SPS" userId="e692cce540ee5e26" providerId="LiveId" clId="{8FA7B7EF-DF1C-4F05-B4F5-82211C4B2851}" dt="2023-07-26T07:49:03.910" v="333" actId="478"/>
          <ac:picMkLst>
            <pc:docMk/>
            <pc:sldMk cId="3074265662" sldId="264"/>
            <ac:picMk id="1042" creationId="{C0AB3744-B13C-0B8E-3752-25DBA9EB71DA}"/>
          </ac:picMkLst>
        </pc:picChg>
        <pc:picChg chg="del">
          <ac:chgData name="Sengphachanh SPS" userId="e692cce540ee5e26" providerId="LiveId" clId="{8FA7B7EF-DF1C-4F05-B4F5-82211C4B2851}" dt="2023-07-26T07:49:03.910" v="333" actId="478"/>
          <ac:picMkLst>
            <pc:docMk/>
            <pc:sldMk cId="3074265662" sldId="264"/>
            <ac:picMk id="1044" creationId="{7550DA63-6992-04F8-0AA1-2FA2382C8D0E}"/>
          </ac:picMkLst>
        </pc:picChg>
        <pc:picChg chg="del">
          <ac:chgData name="Sengphachanh SPS" userId="e692cce540ee5e26" providerId="LiveId" clId="{8FA7B7EF-DF1C-4F05-B4F5-82211C4B2851}" dt="2023-07-26T07:49:03.910" v="333" actId="478"/>
          <ac:picMkLst>
            <pc:docMk/>
            <pc:sldMk cId="3074265662" sldId="264"/>
            <ac:picMk id="1046" creationId="{0DA965DD-36D2-7D87-2BC2-2B168EB29BDA}"/>
          </ac:picMkLst>
        </pc:picChg>
      </pc:sldChg>
      <pc:sldChg chg="addSp delSp modSp new mod setBg addAnim delAnim">
        <pc:chgData name="Sengphachanh SPS" userId="e692cce540ee5e26" providerId="LiveId" clId="{8FA7B7EF-DF1C-4F05-B4F5-82211C4B2851}" dt="2023-07-26T10:44:31.651" v="538" actId="20577"/>
        <pc:sldMkLst>
          <pc:docMk/>
          <pc:sldMk cId="1472934983" sldId="265"/>
        </pc:sldMkLst>
        <pc:spChg chg="mod">
          <ac:chgData name="Sengphachanh SPS" userId="e692cce540ee5e26" providerId="LiveId" clId="{8FA7B7EF-DF1C-4F05-B4F5-82211C4B2851}" dt="2023-07-26T10:44:31.651" v="538" actId="20577"/>
          <ac:spMkLst>
            <pc:docMk/>
            <pc:sldMk cId="1472934983" sldId="265"/>
            <ac:spMk id="2" creationId="{505761B6-46ED-1696-FBD9-9E1A41453BD0}"/>
          </ac:spMkLst>
        </pc:spChg>
        <pc:spChg chg="add del">
          <ac:chgData name="Sengphachanh SPS" userId="e692cce540ee5e26" providerId="LiveId" clId="{8FA7B7EF-DF1C-4F05-B4F5-82211C4B2851}" dt="2023-07-26T10:31:34.075" v="470" actId="26606"/>
          <ac:spMkLst>
            <pc:docMk/>
            <pc:sldMk cId="1472934983" sldId="265"/>
            <ac:spMk id="16" creationId="{D6573690-978D-48A4-8645-0E01F8211B71}"/>
          </ac:spMkLst>
        </pc:spChg>
        <pc:spChg chg="add del">
          <ac:chgData name="Sengphachanh SPS" userId="e692cce540ee5e26" providerId="LiveId" clId="{8FA7B7EF-DF1C-4F05-B4F5-82211C4B2851}" dt="2023-07-26T10:30:57.420" v="462" actId="26606"/>
          <ac:spMkLst>
            <pc:docMk/>
            <pc:sldMk cId="1472934983" sldId="265"/>
            <ac:spMk id="21" creationId="{4A497DBC-2692-42B4-A606-31024033F7C0}"/>
          </ac:spMkLst>
        </pc:spChg>
        <pc:spChg chg="add del">
          <ac:chgData name="Sengphachanh SPS" userId="e692cce540ee5e26" providerId="LiveId" clId="{8FA7B7EF-DF1C-4F05-B4F5-82211C4B2851}" dt="2023-07-26T10:31:34.075" v="470" actId="26606"/>
          <ac:spMkLst>
            <pc:docMk/>
            <pc:sldMk cId="1472934983" sldId="265"/>
            <ac:spMk id="22" creationId="{858084FA-40DB-44FC-94DA-93AA71CD6924}"/>
          </ac:spMkLst>
        </pc:spChg>
        <pc:spChg chg="add del">
          <ac:chgData name="Sengphachanh SPS" userId="e692cce540ee5e26" providerId="LiveId" clId="{8FA7B7EF-DF1C-4F05-B4F5-82211C4B2851}" dt="2023-07-26T10:31:34.075" v="470" actId="26606"/>
          <ac:spMkLst>
            <pc:docMk/>
            <pc:sldMk cId="1472934983" sldId="265"/>
            <ac:spMk id="24" creationId="{54063D45-58CF-4A30-A99F-3958507E28A1}"/>
          </ac:spMkLst>
        </pc:spChg>
        <pc:spChg chg="add del">
          <ac:chgData name="Sengphachanh SPS" userId="e692cce540ee5e26" providerId="LiveId" clId="{8FA7B7EF-DF1C-4F05-B4F5-82211C4B2851}" dt="2023-07-26T10:31:34.075" v="470" actId="26606"/>
          <ac:spMkLst>
            <pc:docMk/>
            <pc:sldMk cId="1472934983" sldId="265"/>
            <ac:spMk id="26" creationId="{50AF9780-F5CC-4BEC-AD10-BFA7A9E3B0DA}"/>
          </ac:spMkLst>
        </pc:spChg>
        <pc:spChg chg="add del">
          <ac:chgData name="Sengphachanh SPS" userId="e692cce540ee5e26" providerId="LiveId" clId="{8FA7B7EF-DF1C-4F05-B4F5-82211C4B2851}" dt="2023-07-26T10:30:57.420" v="462" actId="26606"/>
          <ac:spMkLst>
            <pc:docMk/>
            <pc:sldMk cId="1472934983" sldId="265"/>
            <ac:spMk id="27" creationId="{633F040E-FA1C-4EDC-B925-7EFCB9582839}"/>
          </ac:spMkLst>
        </pc:spChg>
        <pc:spChg chg="add del">
          <ac:chgData name="Sengphachanh SPS" userId="e692cce540ee5e26" providerId="LiveId" clId="{8FA7B7EF-DF1C-4F05-B4F5-82211C4B2851}" dt="2023-07-26T10:30:57.420" v="462" actId="26606"/>
          <ac:spMkLst>
            <pc:docMk/>
            <pc:sldMk cId="1472934983" sldId="265"/>
            <ac:spMk id="29" creationId="{E1C4A5C1-C93B-401A-BAB0-B3937EADE76C}"/>
          </ac:spMkLst>
        </pc:spChg>
        <pc:spChg chg="add mod">
          <ac:chgData name="Sengphachanh SPS" userId="e692cce540ee5e26" providerId="LiveId" clId="{8FA7B7EF-DF1C-4F05-B4F5-82211C4B2851}" dt="2023-07-26T10:43:48.959" v="533" actId="1076"/>
          <ac:spMkLst>
            <pc:docMk/>
            <pc:sldMk cId="1472934983" sldId="265"/>
            <ac:spMk id="30" creationId="{0B28E7D3-9A84-FEA5-1774-14568D403BD2}"/>
          </ac:spMkLst>
        </pc:spChg>
        <pc:spChg chg="add del">
          <ac:chgData name="Sengphachanh SPS" userId="e692cce540ee5e26" providerId="LiveId" clId="{8FA7B7EF-DF1C-4F05-B4F5-82211C4B2851}" dt="2023-07-26T10:30:57.420" v="462" actId="26606"/>
          <ac:spMkLst>
            <pc:docMk/>
            <pc:sldMk cId="1472934983" sldId="265"/>
            <ac:spMk id="31" creationId="{B1A05FDA-6030-4929-B7F1-99254754D161}"/>
          </ac:spMkLst>
        </pc:spChg>
        <pc:spChg chg="add del">
          <ac:chgData name="Sengphachanh SPS" userId="e692cce540ee5e26" providerId="LiveId" clId="{8FA7B7EF-DF1C-4F05-B4F5-82211C4B2851}" dt="2023-07-26T10:30:57.420" v="462" actId="26606"/>
          <ac:spMkLst>
            <pc:docMk/>
            <pc:sldMk cId="1472934983" sldId="265"/>
            <ac:spMk id="33" creationId="{A33F94DC-5C58-431B-886A-3C9AB0C643F5}"/>
          </ac:spMkLst>
        </pc:spChg>
        <pc:spChg chg="add del">
          <ac:chgData name="Sengphachanh SPS" userId="e692cce540ee5e26" providerId="LiveId" clId="{8FA7B7EF-DF1C-4F05-B4F5-82211C4B2851}" dt="2023-07-26T10:31:01.454" v="464" actId="26606"/>
          <ac:spMkLst>
            <pc:docMk/>
            <pc:sldMk cId="1472934983" sldId="265"/>
            <ac:spMk id="37" creationId="{4A497DBC-2692-42B4-A606-31024033F7C0}"/>
          </ac:spMkLst>
        </pc:spChg>
        <pc:spChg chg="add del">
          <ac:chgData name="Sengphachanh SPS" userId="e692cce540ee5e26" providerId="LiveId" clId="{8FA7B7EF-DF1C-4F05-B4F5-82211C4B2851}" dt="2023-07-26T10:31:01.454" v="464" actId="26606"/>
          <ac:spMkLst>
            <pc:docMk/>
            <pc:sldMk cId="1472934983" sldId="265"/>
            <ac:spMk id="40" creationId="{633F040E-FA1C-4EDC-B925-7EFCB9582839}"/>
          </ac:spMkLst>
        </pc:spChg>
        <pc:spChg chg="add del">
          <ac:chgData name="Sengphachanh SPS" userId="e692cce540ee5e26" providerId="LiveId" clId="{8FA7B7EF-DF1C-4F05-B4F5-82211C4B2851}" dt="2023-07-26T10:31:01.454" v="464" actId="26606"/>
          <ac:spMkLst>
            <pc:docMk/>
            <pc:sldMk cId="1472934983" sldId="265"/>
            <ac:spMk id="41" creationId="{4BBD4C05-015D-497D-8110-D76CC41841D9}"/>
          </ac:spMkLst>
        </pc:spChg>
        <pc:spChg chg="add del">
          <ac:chgData name="Sengphachanh SPS" userId="e692cce540ee5e26" providerId="LiveId" clId="{8FA7B7EF-DF1C-4F05-B4F5-82211C4B2851}" dt="2023-07-26T10:31:01.454" v="464" actId="26606"/>
          <ac:spMkLst>
            <pc:docMk/>
            <pc:sldMk cId="1472934983" sldId="265"/>
            <ac:spMk id="42" creationId="{84CEBB19-057B-436C-8AD0-87E6A6E46A09}"/>
          </ac:spMkLst>
        </pc:spChg>
        <pc:spChg chg="add del">
          <ac:chgData name="Sengphachanh SPS" userId="e692cce540ee5e26" providerId="LiveId" clId="{8FA7B7EF-DF1C-4F05-B4F5-82211C4B2851}" dt="2023-07-26T10:31:11.134" v="467" actId="26606"/>
          <ac:spMkLst>
            <pc:docMk/>
            <pc:sldMk cId="1472934983" sldId="265"/>
            <ac:spMk id="46" creationId="{D6573690-978D-48A4-8645-0E01F8211B71}"/>
          </ac:spMkLst>
        </pc:spChg>
        <pc:spChg chg="add del">
          <ac:chgData name="Sengphachanh SPS" userId="e692cce540ee5e26" providerId="LiveId" clId="{8FA7B7EF-DF1C-4F05-B4F5-82211C4B2851}" dt="2023-07-26T10:31:11.134" v="467" actId="26606"/>
          <ac:spMkLst>
            <pc:docMk/>
            <pc:sldMk cId="1472934983" sldId="265"/>
            <ac:spMk id="49" creationId="{858084FA-40DB-44FC-94DA-93AA71CD6924}"/>
          </ac:spMkLst>
        </pc:spChg>
        <pc:spChg chg="add del">
          <ac:chgData name="Sengphachanh SPS" userId="e692cce540ee5e26" providerId="LiveId" clId="{8FA7B7EF-DF1C-4F05-B4F5-82211C4B2851}" dt="2023-07-26T10:31:11.134" v="467" actId="26606"/>
          <ac:spMkLst>
            <pc:docMk/>
            <pc:sldMk cId="1472934983" sldId="265"/>
            <ac:spMk id="50" creationId="{54063D45-58CF-4A30-A99F-3958507E28A1}"/>
          </ac:spMkLst>
        </pc:spChg>
        <pc:spChg chg="add del">
          <ac:chgData name="Sengphachanh SPS" userId="e692cce540ee5e26" providerId="LiveId" clId="{8FA7B7EF-DF1C-4F05-B4F5-82211C4B2851}" dt="2023-07-26T10:31:11.134" v="467" actId="26606"/>
          <ac:spMkLst>
            <pc:docMk/>
            <pc:sldMk cId="1472934983" sldId="265"/>
            <ac:spMk id="51" creationId="{50AF9780-F5CC-4BEC-AD10-BFA7A9E3B0DA}"/>
          </ac:spMkLst>
        </pc:spChg>
        <pc:grpChg chg="add del mod">
          <ac:chgData name="Sengphachanh SPS" userId="e692cce540ee5e26" providerId="LiveId" clId="{8FA7B7EF-DF1C-4F05-B4F5-82211C4B2851}" dt="2023-07-26T10:43:57.432" v="535" actId="1076"/>
          <ac:grpSpMkLst>
            <pc:docMk/>
            <pc:sldMk cId="1472934983" sldId="265"/>
            <ac:grpSpMk id="32" creationId="{2AB61D92-1294-48E9-AB50-B805AAC6CD8D}"/>
          </ac:grpSpMkLst>
        </pc:grpChg>
        <pc:picChg chg="add mod ord">
          <ac:chgData name="Sengphachanh SPS" userId="e692cce540ee5e26" providerId="LiveId" clId="{8FA7B7EF-DF1C-4F05-B4F5-82211C4B2851}" dt="2023-07-26T10:42:39.024" v="528" actId="1076"/>
          <ac:picMkLst>
            <pc:docMk/>
            <pc:sldMk cId="1472934983" sldId="265"/>
            <ac:picMk id="4" creationId="{2E2F8C89-BD40-2705-621B-14EF940C9489}"/>
          </ac:picMkLst>
        </pc:picChg>
        <pc:picChg chg="add mod ord">
          <ac:chgData name="Sengphachanh SPS" userId="e692cce540ee5e26" providerId="LiveId" clId="{8FA7B7EF-DF1C-4F05-B4F5-82211C4B2851}" dt="2023-07-26T10:42:35.287" v="527" actId="1076"/>
          <ac:picMkLst>
            <pc:docMk/>
            <pc:sldMk cId="1472934983" sldId="265"/>
            <ac:picMk id="6" creationId="{CE233C92-5862-51FC-8BA8-151B3F2082BE}"/>
          </ac:picMkLst>
        </pc:picChg>
        <pc:picChg chg="add del mod">
          <ac:chgData name="Sengphachanh SPS" userId="e692cce540ee5e26" providerId="LiveId" clId="{8FA7B7EF-DF1C-4F05-B4F5-82211C4B2851}" dt="2023-07-26T10:11:44.898" v="450" actId="478"/>
          <ac:picMkLst>
            <pc:docMk/>
            <pc:sldMk cId="1472934983" sldId="265"/>
            <ac:picMk id="8" creationId="{4CAEFFBA-B09C-8D10-CC2E-0899438148FE}"/>
          </ac:picMkLst>
        </pc:picChg>
        <pc:picChg chg="add mod ord">
          <ac:chgData name="Sengphachanh SPS" userId="e692cce540ee5e26" providerId="LiveId" clId="{8FA7B7EF-DF1C-4F05-B4F5-82211C4B2851}" dt="2023-07-26T10:42:53.669" v="532" actId="14100"/>
          <ac:picMkLst>
            <pc:docMk/>
            <pc:sldMk cId="1472934983" sldId="265"/>
            <ac:picMk id="10" creationId="{1F7E0F98-A99E-8BC5-7E7A-9C3311AC96F8}"/>
          </ac:picMkLst>
        </pc:picChg>
        <pc:picChg chg="add mod">
          <ac:chgData name="Sengphachanh SPS" userId="e692cce540ee5e26" providerId="LiveId" clId="{8FA7B7EF-DF1C-4F05-B4F5-82211C4B2851}" dt="2023-07-26T10:42:53.316" v="531" actId="14100"/>
          <ac:picMkLst>
            <pc:docMk/>
            <pc:sldMk cId="1472934983" sldId="265"/>
            <ac:picMk id="12" creationId="{9E1B7C0A-DE85-970C-2BED-8D4FC1ADA374}"/>
          </ac:picMkLst>
        </pc:picChg>
        <pc:picChg chg="add del">
          <ac:chgData name="Sengphachanh SPS" userId="e692cce540ee5e26" providerId="LiveId" clId="{8FA7B7EF-DF1C-4F05-B4F5-82211C4B2851}" dt="2023-07-26T10:31:34.075" v="470" actId="26606"/>
          <ac:picMkLst>
            <pc:docMk/>
            <pc:sldMk cId="1472934983" sldId="265"/>
            <ac:picMk id="14" creationId="{1530DCFF-08F5-434A-A0D5-F3E89407A615}"/>
          </ac:picMkLst>
        </pc:picChg>
        <pc:picChg chg="add del">
          <ac:chgData name="Sengphachanh SPS" userId="e692cce540ee5e26" providerId="LiveId" clId="{8FA7B7EF-DF1C-4F05-B4F5-82211C4B2851}" dt="2023-07-26T10:31:34.075" v="470" actId="26606"/>
          <ac:picMkLst>
            <pc:docMk/>
            <pc:sldMk cId="1472934983" sldId="265"/>
            <ac:picMk id="15" creationId="{24011A3A-9884-40BF-94F6-0625A0ADD326}"/>
          </ac:picMkLst>
        </pc:picChg>
        <pc:picChg chg="add del">
          <ac:chgData name="Sengphachanh SPS" userId="e692cce540ee5e26" providerId="LiveId" clId="{8FA7B7EF-DF1C-4F05-B4F5-82211C4B2851}" dt="2023-07-26T10:30:57.420" v="462" actId="26606"/>
          <ac:picMkLst>
            <pc:docMk/>
            <pc:sldMk cId="1472934983" sldId="265"/>
            <ac:picMk id="17" creationId="{BD310164-D3A3-415E-9D94-5D21D9FB2F6C}"/>
          </ac:picMkLst>
        </pc:picChg>
        <pc:picChg chg="add del">
          <ac:chgData name="Sengphachanh SPS" userId="e692cce540ee5e26" providerId="LiveId" clId="{8FA7B7EF-DF1C-4F05-B4F5-82211C4B2851}" dt="2023-07-26T10:31:34.075" v="470" actId="26606"/>
          <ac:picMkLst>
            <pc:docMk/>
            <pc:sldMk cId="1472934983" sldId="265"/>
            <ac:picMk id="18" creationId="{D4B84446-184D-45CE-9532-48179EAE58C9}"/>
          </ac:picMkLst>
        </pc:picChg>
        <pc:picChg chg="add del">
          <ac:chgData name="Sengphachanh SPS" userId="e692cce540ee5e26" providerId="LiveId" clId="{8FA7B7EF-DF1C-4F05-B4F5-82211C4B2851}" dt="2023-07-26T10:30:57.420" v="462" actId="26606"/>
          <ac:picMkLst>
            <pc:docMk/>
            <pc:sldMk cId="1472934983" sldId="265"/>
            <ac:picMk id="19" creationId="{BE586E08-18BF-4AB1-AB48-4005D567343E}"/>
          </ac:picMkLst>
        </pc:picChg>
        <pc:picChg chg="add del">
          <ac:chgData name="Sengphachanh SPS" userId="e692cce540ee5e26" providerId="LiveId" clId="{8FA7B7EF-DF1C-4F05-B4F5-82211C4B2851}" dt="2023-07-26T10:31:34.075" v="470" actId="26606"/>
          <ac:picMkLst>
            <pc:docMk/>
            <pc:sldMk cId="1472934983" sldId="265"/>
            <ac:picMk id="20" creationId="{C9229660-8639-44E7-B486-7436516E6B62}"/>
          </ac:picMkLst>
        </pc:picChg>
        <pc:picChg chg="add del">
          <ac:chgData name="Sengphachanh SPS" userId="e692cce540ee5e26" providerId="LiveId" clId="{8FA7B7EF-DF1C-4F05-B4F5-82211C4B2851}" dt="2023-07-26T10:30:57.420" v="462" actId="26606"/>
          <ac:picMkLst>
            <pc:docMk/>
            <pc:sldMk cId="1472934983" sldId="265"/>
            <ac:picMk id="23" creationId="{3517A192-66A9-4297-9284-65580829ABF1}"/>
          </ac:picMkLst>
        </pc:picChg>
        <pc:picChg chg="add del">
          <ac:chgData name="Sengphachanh SPS" userId="e692cce540ee5e26" providerId="LiveId" clId="{8FA7B7EF-DF1C-4F05-B4F5-82211C4B2851}" dt="2023-07-26T10:30:57.420" v="462" actId="26606"/>
          <ac:picMkLst>
            <pc:docMk/>
            <pc:sldMk cId="1472934983" sldId="265"/>
            <ac:picMk id="25" creationId="{130825ED-0133-430D-BBBB-50B6F5228448}"/>
          </ac:picMkLst>
        </pc:picChg>
        <pc:picChg chg="add mod">
          <ac:chgData name="Sengphachanh SPS" userId="e692cce540ee5e26" providerId="LiveId" clId="{8FA7B7EF-DF1C-4F05-B4F5-82211C4B2851}" dt="2023-07-26T10:40:43.590" v="510" actId="12788"/>
          <ac:picMkLst>
            <pc:docMk/>
            <pc:sldMk cId="1472934983" sldId="265"/>
            <ac:picMk id="28" creationId="{1CAB84D3-3EFF-8B18-B7C1-8C8F5816943E}"/>
          </ac:picMkLst>
        </pc:picChg>
        <pc:picChg chg="add del mod">
          <ac:chgData name="Sengphachanh SPS" userId="e692cce540ee5e26" providerId="LiveId" clId="{8FA7B7EF-DF1C-4F05-B4F5-82211C4B2851}" dt="2023-07-26T10:40:15.709" v="501"/>
          <ac:picMkLst>
            <pc:docMk/>
            <pc:sldMk cId="1472934983" sldId="265"/>
            <ac:picMk id="34" creationId="{7450D31D-BDFA-5C78-BD68-5B18AF44F6DC}"/>
          </ac:picMkLst>
        </pc:picChg>
        <pc:picChg chg="add del">
          <ac:chgData name="Sengphachanh SPS" userId="e692cce540ee5e26" providerId="LiveId" clId="{8FA7B7EF-DF1C-4F05-B4F5-82211C4B2851}" dt="2023-07-26T10:31:01.454" v="464" actId="26606"/>
          <ac:picMkLst>
            <pc:docMk/>
            <pc:sldMk cId="1472934983" sldId="265"/>
            <ac:picMk id="35" creationId="{BD310164-D3A3-415E-9D94-5D21D9FB2F6C}"/>
          </ac:picMkLst>
        </pc:picChg>
        <pc:picChg chg="add del">
          <ac:chgData name="Sengphachanh SPS" userId="e692cce540ee5e26" providerId="LiveId" clId="{8FA7B7EF-DF1C-4F05-B4F5-82211C4B2851}" dt="2023-07-26T10:31:01.454" v="464" actId="26606"/>
          <ac:picMkLst>
            <pc:docMk/>
            <pc:sldMk cId="1472934983" sldId="265"/>
            <ac:picMk id="36" creationId="{BE586E08-18BF-4AB1-AB48-4005D567343E}"/>
          </ac:picMkLst>
        </pc:picChg>
        <pc:picChg chg="add del">
          <ac:chgData name="Sengphachanh SPS" userId="e692cce540ee5e26" providerId="LiveId" clId="{8FA7B7EF-DF1C-4F05-B4F5-82211C4B2851}" dt="2023-07-26T10:31:01.454" v="464" actId="26606"/>
          <ac:picMkLst>
            <pc:docMk/>
            <pc:sldMk cId="1472934983" sldId="265"/>
            <ac:picMk id="38" creationId="{3517A192-66A9-4297-9284-65580829ABF1}"/>
          </ac:picMkLst>
        </pc:picChg>
        <pc:picChg chg="add del">
          <ac:chgData name="Sengphachanh SPS" userId="e692cce540ee5e26" providerId="LiveId" clId="{8FA7B7EF-DF1C-4F05-B4F5-82211C4B2851}" dt="2023-07-26T10:31:01.454" v="464" actId="26606"/>
          <ac:picMkLst>
            <pc:docMk/>
            <pc:sldMk cId="1472934983" sldId="265"/>
            <ac:picMk id="39" creationId="{130825ED-0133-430D-BBBB-50B6F5228448}"/>
          </ac:picMkLst>
        </pc:picChg>
        <pc:picChg chg="add del">
          <ac:chgData name="Sengphachanh SPS" userId="e692cce540ee5e26" providerId="LiveId" clId="{8FA7B7EF-DF1C-4F05-B4F5-82211C4B2851}" dt="2023-07-26T10:31:11.134" v="467" actId="26606"/>
          <ac:picMkLst>
            <pc:docMk/>
            <pc:sldMk cId="1472934983" sldId="265"/>
            <ac:picMk id="44" creationId="{1530DCFF-08F5-434A-A0D5-F3E89407A615}"/>
          </ac:picMkLst>
        </pc:picChg>
        <pc:picChg chg="add del">
          <ac:chgData name="Sengphachanh SPS" userId="e692cce540ee5e26" providerId="LiveId" clId="{8FA7B7EF-DF1C-4F05-B4F5-82211C4B2851}" dt="2023-07-26T10:31:11.134" v="467" actId="26606"/>
          <ac:picMkLst>
            <pc:docMk/>
            <pc:sldMk cId="1472934983" sldId="265"/>
            <ac:picMk id="45" creationId="{24011A3A-9884-40BF-94F6-0625A0ADD326}"/>
          </ac:picMkLst>
        </pc:picChg>
        <pc:picChg chg="add del">
          <ac:chgData name="Sengphachanh SPS" userId="e692cce540ee5e26" providerId="LiveId" clId="{8FA7B7EF-DF1C-4F05-B4F5-82211C4B2851}" dt="2023-07-26T10:31:11.134" v="467" actId="26606"/>
          <ac:picMkLst>
            <pc:docMk/>
            <pc:sldMk cId="1472934983" sldId="265"/>
            <ac:picMk id="47" creationId="{D4B84446-184D-45CE-9532-48179EAE58C9}"/>
          </ac:picMkLst>
        </pc:picChg>
        <pc:picChg chg="add del">
          <ac:chgData name="Sengphachanh SPS" userId="e692cce540ee5e26" providerId="LiveId" clId="{8FA7B7EF-DF1C-4F05-B4F5-82211C4B2851}" dt="2023-07-26T10:31:11.134" v="467" actId="26606"/>
          <ac:picMkLst>
            <pc:docMk/>
            <pc:sldMk cId="1472934983" sldId="265"/>
            <ac:picMk id="48" creationId="{C9229660-8639-44E7-B486-7436516E6B62}"/>
          </ac:picMkLst>
        </pc:picChg>
        <pc:picChg chg="add del mod">
          <ac:chgData name="Sengphachanh SPS" userId="e692cce540ee5e26" providerId="LiveId" clId="{8FA7B7EF-DF1C-4F05-B4F5-82211C4B2851}" dt="2023-07-26T10:09:54.082" v="445" actId="478"/>
          <ac:picMkLst>
            <pc:docMk/>
            <pc:sldMk cId="1472934983" sldId="265"/>
            <ac:picMk id="1026" creationId="{9E204DD1-9A29-0961-7844-AF86B9E205CB}"/>
          </ac:picMkLst>
        </pc:picChg>
      </pc:sldChg>
      <pc:sldChg chg="addSp delSp modSp new mod setBg addAnim delAnim setClrOvrMap">
        <pc:chgData name="Sengphachanh SPS" userId="e692cce540ee5e26" providerId="LiveId" clId="{8FA7B7EF-DF1C-4F05-B4F5-82211C4B2851}" dt="2023-07-26T11:15:08.575" v="605" actId="1076"/>
        <pc:sldMkLst>
          <pc:docMk/>
          <pc:sldMk cId="219375007" sldId="266"/>
        </pc:sldMkLst>
        <pc:spChg chg="mod ord">
          <ac:chgData name="Sengphachanh SPS" userId="e692cce540ee5e26" providerId="LiveId" clId="{8FA7B7EF-DF1C-4F05-B4F5-82211C4B2851}" dt="2023-07-26T11:11:50.789" v="589" actId="26606"/>
          <ac:spMkLst>
            <pc:docMk/>
            <pc:sldMk cId="219375007" sldId="266"/>
            <ac:spMk id="2" creationId="{68A0939E-B397-B90A-0D73-DDF7971EDA31}"/>
          </ac:spMkLst>
        </pc:spChg>
        <pc:spChg chg="add mod">
          <ac:chgData name="Sengphachanh SPS" userId="e692cce540ee5e26" providerId="LiveId" clId="{8FA7B7EF-DF1C-4F05-B4F5-82211C4B2851}" dt="2023-07-26T11:15:08.575" v="605" actId="1076"/>
          <ac:spMkLst>
            <pc:docMk/>
            <pc:sldMk cId="219375007" sldId="266"/>
            <ac:spMk id="3" creationId="{2655E3A0-11E9-4441-A5FE-C85DA180FE7E}"/>
          </ac:spMkLst>
        </pc:spChg>
        <pc:spChg chg="add del">
          <ac:chgData name="Sengphachanh SPS" userId="e692cce540ee5e26" providerId="LiveId" clId="{8FA7B7EF-DF1C-4F05-B4F5-82211C4B2851}" dt="2023-07-26T11:11:28.948" v="581" actId="26606"/>
          <ac:spMkLst>
            <pc:docMk/>
            <pc:sldMk cId="219375007" sldId="266"/>
            <ac:spMk id="3084" creationId="{4AC0CD9D-7610-4620-93B4-798CCD9AB581}"/>
          </ac:spMkLst>
        </pc:spChg>
        <pc:spChg chg="add del">
          <ac:chgData name="Sengphachanh SPS" userId="e692cce540ee5e26" providerId="LiveId" clId="{8FA7B7EF-DF1C-4F05-B4F5-82211C4B2851}" dt="2023-07-26T11:11:10.059" v="572" actId="26606"/>
          <ac:spMkLst>
            <pc:docMk/>
            <pc:sldMk cId="219375007" sldId="266"/>
            <ac:spMk id="3085" creationId="{989BE678-777B-482A-A616-FEDC47B162E5}"/>
          </ac:spMkLst>
        </pc:spChg>
        <pc:spChg chg="add del">
          <ac:chgData name="Sengphachanh SPS" userId="e692cce540ee5e26" providerId="LiveId" clId="{8FA7B7EF-DF1C-4F05-B4F5-82211C4B2851}" dt="2023-07-26T11:11:28.948" v="581" actId="26606"/>
          <ac:spMkLst>
            <pc:docMk/>
            <pc:sldMk cId="219375007" sldId="266"/>
            <ac:spMk id="3090" creationId="{DE4D62F9-188E-4530-84C2-24BDEE4BEB82}"/>
          </ac:spMkLst>
        </pc:spChg>
        <pc:spChg chg="add del">
          <ac:chgData name="Sengphachanh SPS" userId="e692cce540ee5e26" providerId="LiveId" clId="{8FA7B7EF-DF1C-4F05-B4F5-82211C4B2851}" dt="2023-07-26T11:11:10.059" v="572" actId="26606"/>
          <ac:spMkLst>
            <pc:docMk/>
            <pc:sldMk cId="219375007" sldId="266"/>
            <ac:spMk id="3091" creationId="{D28BE0C3-2102-4820-B88B-A448B1840D14}"/>
          </ac:spMkLst>
        </pc:spChg>
        <pc:spChg chg="add del">
          <ac:chgData name="Sengphachanh SPS" userId="e692cce540ee5e26" providerId="LiveId" clId="{8FA7B7EF-DF1C-4F05-B4F5-82211C4B2851}" dt="2023-07-26T11:11:28.948" v="581" actId="26606"/>
          <ac:spMkLst>
            <pc:docMk/>
            <pc:sldMk cId="219375007" sldId="266"/>
            <ac:spMk id="3092" creationId="{D27CF008-4B18-436D-B2D5-C1346C12438E}"/>
          </ac:spMkLst>
        </pc:spChg>
        <pc:spChg chg="add del">
          <ac:chgData name="Sengphachanh SPS" userId="e692cce540ee5e26" providerId="LiveId" clId="{8FA7B7EF-DF1C-4F05-B4F5-82211C4B2851}" dt="2023-07-26T11:11:10.059" v="572" actId="26606"/>
          <ac:spMkLst>
            <pc:docMk/>
            <pc:sldMk cId="219375007" sldId="266"/>
            <ac:spMk id="3093" creationId="{E4F17063-EDA4-417B-946F-BA357F3B390D}"/>
          </ac:spMkLst>
        </pc:spChg>
        <pc:spChg chg="add del">
          <ac:chgData name="Sengphachanh SPS" userId="e692cce540ee5e26" providerId="LiveId" clId="{8FA7B7EF-DF1C-4F05-B4F5-82211C4B2851}" dt="2023-07-26T11:11:10.059" v="572" actId="26606"/>
          <ac:spMkLst>
            <pc:docMk/>
            <pc:sldMk cId="219375007" sldId="266"/>
            <ac:spMk id="3095" creationId="{D36F3EEA-55D4-4677-80E7-92D00B8F343B}"/>
          </ac:spMkLst>
        </pc:spChg>
        <pc:spChg chg="add del">
          <ac:chgData name="Sengphachanh SPS" userId="e692cce540ee5e26" providerId="LiveId" clId="{8FA7B7EF-DF1C-4F05-B4F5-82211C4B2851}" dt="2023-07-26T11:11:28.948" v="581" actId="26606"/>
          <ac:spMkLst>
            <pc:docMk/>
            <pc:sldMk cId="219375007" sldId="266"/>
            <ac:spMk id="3097" creationId="{CE22DAD8-5F67-4B73-ADA9-06EF381F7AD6}"/>
          </ac:spMkLst>
        </pc:spChg>
        <pc:spChg chg="add del">
          <ac:chgData name="Sengphachanh SPS" userId="e692cce540ee5e26" providerId="LiveId" clId="{8FA7B7EF-DF1C-4F05-B4F5-82211C4B2851}" dt="2023-07-26T11:11:50.789" v="589" actId="26606"/>
          <ac:spMkLst>
            <pc:docMk/>
            <pc:sldMk cId="219375007" sldId="266"/>
            <ac:spMk id="3098" creationId="{4AC0CD9D-7610-4620-93B4-798CCD9AB581}"/>
          </ac:spMkLst>
        </pc:spChg>
        <pc:spChg chg="add del">
          <ac:chgData name="Sengphachanh SPS" userId="e692cce540ee5e26" providerId="LiveId" clId="{8FA7B7EF-DF1C-4F05-B4F5-82211C4B2851}" dt="2023-07-26T11:11:28.948" v="581" actId="26606"/>
          <ac:spMkLst>
            <pc:docMk/>
            <pc:sldMk cId="219375007" sldId="266"/>
            <ac:spMk id="3099" creationId="{E4F17063-EDA4-417B-946F-BA357F3B390D}"/>
          </ac:spMkLst>
        </pc:spChg>
        <pc:spChg chg="add del">
          <ac:chgData name="Sengphachanh SPS" userId="e692cce540ee5e26" providerId="LiveId" clId="{8FA7B7EF-DF1C-4F05-B4F5-82211C4B2851}" dt="2023-07-26T11:11:28.948" v="581" actId="26606"/>
          <ac:spMkLst>
            <pc:docMk/>
            <pc:sldMk cId="219375007" sldId="266"/>
            <ac:spMk id="3101" creationId="{D36F3EEA-55D4-4677-80E7-92D00B8F343B}"/>
          </ac:spMkLst>
        </pc:spChg>
        <pc:spChg chg="add del">
          <ac:chgData name="Sengphachanh SPS" userId="e692cce540ee5e26" providerId="LiveId" clId="{8FA7B7EF-DF1C-4F05-B4F5-82211C4B2851}" dt="2023-07-26T11:11:50.789" v="589" actId="26606"/>
          <ac:spMkLst>
            <pc:docMk/>
            <pc:sldMk cId="219375007" sldId="266"/>
            <ac:spMk id="3103" creationId="{DE4D62F9-188E-4530-84C2-24BDEE4BEB82}"/>
          </ac:spMkLst>
        </pc:spChg>
        <pc:spChg chg="add del">
          <ac:chgData name="Sengphachanh SPS" userId="e692cce540ee5e26" providerId="LiveId" clId="{8FA7B7EF-DF1C-4F05-B4F5-82211C4B2851}" dt="2023-07-26T11:11:50.789" v="589" actId="26606"/>
          <ac:spMkLst>
            <pc:docMk/>
            <pc:sldMk cId="219375007" sldId="266"/>
            <ac:spMk id="3104" creationId="{D27CF008-4B18-436D-B2D5-C1346C12438E}"/>
          </ac:spMkLst>
        </pc:spChg>
        <pc:spChg chg="add del">
          <ac:chgData name="Sengphachanh SPS" userId="e692cce540ee5e26" providerId="LiveId" clId="{8FA7B7EF-DF1C-4F05-B4F5-82211C4B2851}" dt="2023-07-26T11:11:50.789" v="589" actId="26606"/>
          <ac:spMkLst>
            <pc:docMk/>
            <pc:sldMk cId="219375007" sldId="266"/>
            <ac:spMk id="3105" creationId="{CE22DAD8-5F67-4B73-ADA9-06EF381F7AD6}"/>
          </ac:spMkLst>
        </pc:spChg>
        <pc:spChg chg="add del">
          <ac:chgData name="Sengphachanh SPS" userId="e692cce540ee5e26" providerId="LiveId" clId="{8FA7B7EF-DF1C-4F05-B4F5-82211C4B2851}" dt="2023-07-26T11:11:50.789" v="589" actId="26606"/>
          <ac:spMkLst>
            <pc:docMk/>
            <pc:sldMk cId="219375007" sldId="266"/>
            <ac:spMk id="3106" creationId="{E4F17063-EDA4-417B-946F-BA357F3B390D}"/>
          </ac:spMkLst>
        </pc:spChg>
        <pc:spChg chg="add del">
          <ac:chgData name="Sengphachanh SPS" userId="e692cce540ee5e26" providerId="LiveId" clId="{8FA7B7EF-DF1C-4F05-B4F5-82211C4B2851}" dt="2023-07-26T11:11:50.789" v="589" actId="26606"/>
          <ac:spMkLst>
            <pc:docMk/>
            <pc:sldMk cId="219375007" sldId="266"/>
            <ac:spMk id="3107" creationId="{D36F3EEA-55D4-4677-80E7-92D00B8F343B}"/>
          </ac:spMkLst>
        </pc:spChg>
        <pc:grpChg chg="add mod">
          <ac:chgData name="Sengphachanh SPS" userId="e692cce540ee5e26" providerId="LiveId" clId="{8FA7B7EF-DF1C-4F05-B4F5-82211C4B2851}" dt="2023-07-26T11:15:08.575" v="605" actId="1076"/>
          <ac:grpSpMkLst>
            <pc:docMk/>
            <pc:sldMk cId="219375007" sldId="266"/>
            <ac:grpSpMk id="4" creationId="{67188517-B26A-3DAF-1435-4528D2EEDCC8}"/>
          </ac:grpSpMkLst>
        </pc:grpChg>
        <pc:picChg chg="add del mod">
          <ac:chgData name="Sengphachanh SPS" userId="e692cce540ee5e26" providerId="LiveId" clId="{8FA7B7EF-DF1C-4F05-B4F5-82211C4B2851}" dt="2023-07-26T11:04:44.059" v="563" actId="478"/>
          <ac:picMkLst>
            <pc:docMk/>
            <pc:sldMk cId="219375007" sldId="266"/>
            <ac:picMk id="3074" creationId="{4255FFD1-1529-4BF0-F9CC-37B00E7705CD}"/>
          </ac:picMkLst>
        </pc:picChg>
        <pc:picChg chg="add del mod">
          <ac:chgData name="Sengphachanh SPS" userId="e692cce540ee5e26" providerId="LiveId" clId="{8FA7B7EF-DF1C-4F05-B4F5-82211C4B2851}" dt="2023-07-26T11:11:11.462" v="574"/>
          <ac:picMkLst>
            <pc:docMk/>
            <pc:sldMk cId="219375007" sldId="266"/>
            <ac:picMk id="3076" creationId="{F928F77C-EE77-DE00-5EDB-B783B30DA8BD}"/>
          </ac:picMkLst>
        </pc:picChg>
        <pc:picChg chg="add mod">
          <ac:chgData name="Sengphachanh SPS" userId="e692cce540ee5e26" providerId="LiveId" clId="{8FA7B7EF-DF1C-4F05-B4F5-82211C4B2851}" dt="2023-07-26T11:15:08.575" v="605" actId="1076"/>
          <ac:picMkLst>
            <pc:docMk/>
            <pc:sldMk cId="219375007" sldId="266"/>
            <ac:picMk id="3078" creationId="{B5E141FA-BC04-BCA2-F5F3-AF8A0F32EF90}"/>
          </ac:picMkLst>
        </pc:picChg>
        <pc:picChg chg="add del">
          <ac:chgData name="Sengphachanh SPS" userId="e692cce540ee5e26" providerId="LiveId" clId="{8FA7B7EF-DF1C-4F05-B4F5-82211C4B2851}" dt="2023-07-26T11:11:28.948" v="581" actId="26606"/>
          <ac:picMkLst>
            <pc:docMk/>
            <pc:sldMk cId="219375007" sldId="266"/>
            <ac:picMk id="3080" creationId="{41B68C77-138E-4BF7-A276-BD0C78A4219F}"/>
          </ac:picMkLst>
        </pc:picChg>
        <pc:picChg chg="add del">
          <ac:chgData name="Sengphachanh SPS" userId="e692cce540ee5e26" providerId="LiveId" clId="{8FA7B7EF-DF1C-4F05-B4F5-82211C4B2851}" dt="2023-07-26T11:11:10.059" v="572" actId="26606"/>
          <ac:picMkLst>
            <pc:docMk/>
            <pc:sldMk cId="219375007" sldId="266"/>
            <ac:picMk id="3081" creationId="{DF19BAF3-7E20-4B9D-B544-BABAEEA1FA75}"/>
          </ac:picMkLst>
        </pc:picChg>
        <pc:picChg chg="add del">
          <ac:chgData name="Sengphachanh SPS" userId="e692cce540ee5e26" providerId="LiveId" clId="{8FA7B7EF-DF1C-4F05-B4F5-82211C4B2851}" dt="2023-07-26T11:11:28.948" v="581" actId="26606"/>
          <ac:picMkLst>
            <pc:docMk/>
            <pc:sldMk cId="219375007" sldId="266"/>
            <ac:picMk id="3082" creationId="{7C268552-D473-46ED-B1B8-422042C4DEF1}"/>
          </ac:picMkLst>
        </pc:picChg>
        <pc:picChg chg="add del">
          <ac:chgData name="Sengphachanh SPS" userId="e692cce540ee5e26" providerId="LiveId" clId="{8FA7B7EF-DF1C-4F05-B4F5-82211C4B2851}" dt="2023-07-26T11:11:10.059" v="572" actId="26606"/>
          <ac:picMkLst>
            <pc:docMk/>
            <pc:sldMk cId="219375007" sldId="266"/>
            <ac:picMk id="3083" creationId="{950648F4-ABCD-4DF0-8641-76CFB2354721}"/>
          </ac:picMkLst>
        </pc:picChg>
        <pc:picChg chg="add del">
          <ac:chgData name="Sengphachanh SPS" userId="e692cce540ee5e26" providerId="LiveId" clId="{8FA7B7EF-DF1C-4F05-B4F5-82211C4B2851}" dt="2023-07-26T11:11:28.948" v="581" actId="26606"/>
          <ac:picMkLst>
            <pc:docMk/>
            <pc:sldMk cId="219375007" sldId="266"/>
            <ac:picMk id="3086" creationId="{B9238B3E-24AA-439A-B527-6C5DF6D72145}"/>
          </ac:picMkLst>
        </pc:picChg>
        <pc:picChg chg="add del">
          <ac:chgData name="Sengphachanh SPS" userId="e692cce540ee5e26" providerId="LiveId" clId="{8FA7B7EF-DF1C-4F05-B4F5-82211C4B2851}" dt="2023-07-26T11:11:10.059" v="572" actId="26606"/>
          <ac:picMkLst>
            <pc:docMk/>
            <pc:sldMk cId="219375007" sldId="266"/>
            <ac:picMk id="3087" creationId="{CF1EB4BD-9C7E-4AA3-9681-C7EB0DA6250B}"/>
          </ac:picMkLst>
        </pc:picChg>
        <pc:picChg chg="add del">
          <ac:chgData name="Sengphachanh SPS" userId="e692cce540ee5e26" providerId="LiveId" clId="{8FA7B7EF-DF1C-4F05-B4F5-82211C4B2851}" dt="2023-07-26T11:11:28.948" v="581" actId="26606"/>
          <ac:picMkLst>
            <pc:docMk/>
            <pc:sldMk cId="219375007" sldId="266"/>
            <ac:picMk id="3088" creationId="{69F01145-BEA3-4CBF-AA21-10077B948CA8}"/>
          </ac:picMkLst>
        </pc:picChg>
        <pc:picChg chg="add del">
          <ac:chgData name="Sengphachanh SPS" userId="e692cce540ee5e26" providerId="LiveId" clId="{8FA7B7EF-DF1C-4F05-B4F5-82211C4B2851}" dt="2023-07-26T11:11:10.059" v="572" actId="26606"/>
          <ac:picMkLst>
            <pc:docMk/>
            <pc:sldMk cId="219375007" sldId="266"/>
            <ac:picMk id="3089" creationId="{94AAE3AA-3759-4D28-B0EF-575F25A5146C}"/>
          </ac:picMkLst>
        </pc:picChg>
        <pc:picChg chg="add del">
          <ac:chgData name="Sengphachanh SPS" userId="e692cce540ee5e26" providerId="LiveId" clId="{8FA7B7EF-DF1C-4F05-B4F5-82211C4B2851}" dt="2023-07-26T11:11:50.789" v="589" actId="26606"/>
          <ac:picMkLst>
            <pc:docMk/>
            <pc:sldMk cId="219375007" sldId="266"/>
            <ac:picMk id="3094" creationId="{41B68C77-138E-4BF7-A276-BD0C78A4219F}"/>
          </ac:picMkLst>
        </pc:picChg>
        <pc:picChg chg="add del">
          <ac:chgData name="Sengphachanh SPS" userId="e692cce540ee5e26" providerId="LiveId" clId="{8FA7B7EF-DF1C-4F05-B4F5-82211C4B2851}" dt="2023-07-26T11:11:50.789" v="589" actId="26606"/>
          <ac:picMkLst>
            <pc:docMk/>
            <pc:sldMk cId="219375007" sldId="266"/>
            <ac:picMk id="3096" creationId="{7C268552-D473-46ED-B1B8-422042C4DEF1}"/>
          </ac:picMkLst>
        </pc:picChg>
        <pc:picChg chg="add del">
          <ac:chgData name="Sengphachanh SPS" userId="e692cce540ee5e26" providerId="LiveId" clId="{8FA7B7EF-DF1C-4F05-B4F5-82211C4B2851}" dt="2023-07-26T11:11:50.789" v="589" actId="26606"/>
          <ac:picMkLst>
            <pc:docMk/>
            <pc:sldMk cId="219375007" sldId="266"/>
            <ac:picMk id="3100" creationId="{B9238B3E-24AA-439A-B527-6C5DF6D72145}"/>
          </ac:picMkLst>
        </pc:picChg>
        <pc:picChg chg="add del">
          <ac:chgData name="Sengphachanh SPS" userId="e692cce540ee5e26" providerId="LiveId" clId="{8FA7B7EF-DF1C-4F05-B4F5-82211C4B2851}" dt="2023-07-26T11:11:50.789" v="589" actId="26606"/>
          <ac:picMkLst>
            <pc:docMk/>
            <pc:sldMk cId="219375007" sldId="266"/>
            <ac:picMk id="3102" creationId="{69F01145-BEA3-4CBF-AA21-10077B948CA8}"/>
          </ac:picMkLst>
        </pc:picChg>
      </pc:sldChg>
      <pc:sldChg chg="new del">
        <pc:chgData name="Sengphachanh SPS" userId="e692cce540ee5e26" providerId="LiveId" clId="{8FA7B7EF-DF1C-4F05-B4F5-82211C4B2851}" dt="2023-07-26T10:44:54.399" v="540" actId="680"/>
        <pc:sldMkLst>
          <pc:docMk/>
          <pc:sldMk cId="1451558546" sldId="266"/>
        </pc:sldMkLst>
      </pc:sldChg>
      <pc:sldChg chg="new del">
        <pc:chgData name="Sengphachanh SPS" userId="e692cce540ee5e26" providerId="LiveId" clId="{8FA7B7EF-DF1C-4F05-B4F5-82211C4B2851}" dt="2023-07-26T11:11:09.687" v="571" actId="680"/>
        <pc:sldMkLst>
          <pc:docMk/>
          <pc:sldMk cId="2305437968" sldId="267"/>
        </pc:sldMkLst>
      </pc:sldChg>
      <pc:sldChg chg="addSp delSp modSp new mod setBg delDesignElem">
        <pc:chgData name="Sengphachanh SPS" userId="e692cce540ee5e26" providerId="LiveId" clId="{8FA7B7EF-DF1C-4F05-B4F5-82211C4B2851}" dt="2023-07-28T05:43:44.373" v="1186" actId="1076"/>
        <pc:sldMkLst>
          <pc:docMk/>
          <pc:sldMk cId="2775898447" sldId="267"/>
        </pc:sldMkLst>
        <pc:spChg chg="mod ord">
          <ac:chgData name="Sengphachanh SPS" userId="e692cce540ee5e26" providerId="LiveId" clId="{8FA7B7EF-DF1C-4F05-B4F5-82211C4B2851}" dt="2023-07-28T05:40:41.315" v="1174" actId="26606"/>
          <ac:spMkLst>
            <pc:docMk/>
            <pc:sldMk cId="2775898447" sldId="267"/>
            <ac:spMk id="2" creationId="{EF769C80-6464-7303-DCFB-E073859D0BA0}"/>
          </ac:spMkLst>
        </pc:spChg>
        <pc:spChg chg="add del mod">
          <ac:chgData name="Sengphachanh SPS" userId="e692cce540ee5e26" providerId="LiveId" clId="{8FA7B7EF-DF1C-4F05-B4F5-82211C4B2851}" dt="2023-07-26T11:21:04.028" v="630" actId="11529"/>
          <ac:spMkLst>
            <pc:docMk/>
            <pc:sldMk cId="2775898447" sldId="267"/>
            <ac:spMk id="3" creationId="{CB864EC0-367F-8E86-F575-7F331CADCE06}"/>
          </ac:spMkLst>
        </pc:spChg>
        <pc:spChg chg="add">
          <ac:chgData name="Sengphachanh SPS" userId="e692cce540ee5e26" providerId="LiveId" clId="{8FA7B7EF-DF1C-4F05-B4F5-82211C4B2851}" dt="2023-07-28T05:40:41.315" v="1174" actId="26606"/>
          <ac:spMkLst>
            <pc:docMk/>
            <pc:sldMk cId="2775898447" sldId="267"/>
            <ac:spMk id="6" creationId="{D12DDE76-C203-4047-9998-63900085B5E8}"/>
          </ac:spMkLst>
        </pc:spChg>
        <pc:spChg chg="add del">
          <ac:chgData name="Sengphachanh SPS" userId="e692cce540ee5e26" providerId="LiveId" clId="{8FA7B7EF-DF1C-4F05-B4F5-82211C4B2851}" dt="2023-07-26T11:16:44.007" v="608" actId="26606"/>
          <ac:spMkLst>
            <pc:docMk/>
            <pc:sldMk cId="2775898447" sldId="267"/>
            <ac:spMk id="11" creationId="{4FA533C5-33E3-4611-AF9F-72811D8B26A6}"/>
          </ac:spMkLst>
        </pc:spChg>
        <pc:spChg chg="add del">
          <ac:chgData name="Sengphachanh SPS" userId="e692cce540ee5e26" providerId="LiveId" clId="{8FA7B7EF-DF1C-4F05-B4F5-82211C4B2851}" dt="2023-07-26T11:16:44.007" v="608" actId="26606"/>
          <ac:spMkLst>
            <pc:docMk/>
            <pc:sldMk cId="2775898447" sldId="267"/>
            <ac:spMk id="17" creationId="{87F0FDC4-AD8C-47D9-9131-623C98ADB0AE}"/>
          </ac:spMkLst>
        </pc:spChg>
        <pc:spChg chg="add del">
          <ac:chgData name="Sengphachanh SPS" userId="e692cce540ee5e26" providerId="LiveId" clId="{8FA7B7EF-DF1C-4F05-B4F5-82211C4B2851}" dt="2023-07-26T11:16:44.007" v="608" actId="26606"/>
          <ac:spMkLst>
            <pc:docMk/>
            <pc:sldMk cId="2775898447" sldId="267"/>
            <ac:spMk id="19" creationId="{DDCA251B-4F28-43A9-A5FD-47101E24C81F}"/>
          </ac:spMkLst>
        </pc:spChg>
        <pc:spChg chg="add del">
          <ac:chgData name="Sengphachanh SPS" userId="e692cce540ee5e26" providerId="LiveId" clId="{8FA7B7EF-DF1C-4F05-B4F5-82211C4B2851}" dt="2023-07-26T11:16:44.007" v="608" actId="26606"/>
          <ac:spMkLst>
            <pc:docMk/>
            <pc:sldMk cId="2775898447" sldId="267"/>
            <ac:spMk id="21" creationId="{27B3E067-68A1-4E6F-8B2A-DF0DC2803F92}"/>
          </ac:spMkLst>
        </pc:spChg>
        <pc:spChg chg="add del">
          <ac:chgData name="Sengphachanh SPS" userId="e692cce540ee5e26" providerId="LiveId" clId="{8FA7B7EF-DF1C-4F05-B4F5-82211C4B2851}" dt="2023-07-26T11:16:44.007" v="608" actId="26606"/>
          <ac:spMkLst>
            <pc:docMk/>
            <pc:sldMk cId="2775898447" sldId="267"/>
            <ac:spMk id="23" creationId="{148F0EEF-7B63-4EC4-96D4-6AFBF46B1A58}"/>
          </ac:spMkLst>
        </pc:spChg>
        <pc:spChg chg="add del">
          <ac:chgData name="Sengphachanh SPS" userId="e692cce540ee5e26" providerId="LiveId" clId="{8FA7B7EF-DF1C-4F05-B4F5-82211C4B2851}" dt="2023-07-26T11:16:44.007" v="608" actId="26606"/>
          <ac:spMkLst>
            <pc:docMk/>
            <pc:sldMk cId="2775898447" sldId="267"/>
            <ac:spMk id="25" creationId="{4FB5E673-6D85-4457-A048-FD09048DCECA}"/>
          </ac:spMkLst>
        </pc:spChg>
        <pc:spChg chg="add del">
          <ac:chgData name="Sengphachanh SPS" userId="e692cce540ee5e26" providerId="LiveId" clId="{8FA7B7EF-DF1C-4F05-B4F5-82211C4B2851}" dt="2023-07-26T11:21:27.212" v="636" actId="26606"/>
          <ac:spMkLst>
            <pc:docMk/>
            <pc:sldMk cId="2775898447" sldId="267"/>
            <ac:spMk id="29" creationId="{4FA533C5-33E3-4611-AF9F-72811D8B26A6}"/>
          </ac:spMkLst>
        </pc:spChg>
        <pc:spChg chg="add del">
          <ac:chgData name="Sengphachanh SPS" userId="e692cce540ee5e26" providerId="LiveId" clId="{8FA7B7EF-DF1C-4F05-B4F5-82211C4B2851}" dt="2023-07-26T11:21:27.212" v="636" actId="26606"/>
          <ac:spMkLst>
            <pc:docMk/>
            <pc:sldMk cId="2775898447" sldId="267"/>
            <ac:spMk id="32" creationId="{87F0FDC4-AD8C-47D9-9131-623C98ADB0AE}"/>
          </ac:spMkLst>
        </pc:spChg>
        <pc:spChg chg="add del">
          <ac:chgData name="Sengphachanh SPS" userId="e692cce540ee5e26" providerId="LiveId" clId="{8FA7B7EF-DF1C-4F05-B4F5-82211C4B2851}" dt="2023-07-26T11:21:27.212" v="636" actId="26606"/>
          <ac:spMkLst>
            <pc:docMk/>
            <pc:sldMk cId="2775898447" sldId="267"/>
            <ac:spMk id="33" creationId="{59EC6FFF-3949-4638-A265-B1515909B9FA}"/>
          </ac:spMkLst>
        </pc:spChg>
        <pc:spChg chg="add del">
          <ac:chgData name="Sengphachanh SPS" userId="e692cce540ee5e26" providerId="LiveId" clId="{8FA7B7EF-DF1C-4F05-B4F5-82211C4B2851}" dt="2023-07-26T11:21:27.212" v="636" actId="26606"/>
          <ac:spMkLst>
            <pc:docMk/>
            <pc:sldMk cId="2775898447" sldId="267"/>
            <ac:spMk id="34" creationId="{8C05BC5F-3118-49D0-B18C-5D9CC922C23D}"/>
          </ac:spMkLst>
        </pc:spChg>
        <pc:spChg chg="add del">
          <ac:chgData name="Sengphachanh SPS" userId="e692cce540ee5e26" providerId="LiveId" clId="{8FA7B7EF-DF1C-4F05-B4F5-82211C4B2851}" dt="2023-07-26T11:21:27.212" v="636" actId="26606"/>
          <ac:spMkLst>
            <pc:docMk/>
            <pc:sldMk cId="2775898447" sldId="267"/>
            <ac:spMk id="35" creationId="{9A4B1E59-3C8A-453C-B841-6AB3B0CF7069}"/>
          </ac:spMkLst>
        </pc:spChg>
        <pc:spChg chg="add del">
          <ac:chgData name="Sengphachanh SPS" userId="e692cce540ee5e26" providerId="LiveId" clId="{8FA7B7EF-DF1C-4F05-B4F5-82211C4B2851}" dt="2023-07-26T11:24:10.557" v="649" actId="26606"/>
          <ac:spMkLst>
            <pc:docMk/>
            <pc:sldMk cId="2775898447" sldId="267"/>
            <ac:spMk id="44" creationId="{989BE678-777B-482A-A616-FEDC47B162E5}"/>
          </ac:spMkLst>
        </pc:spChg>
        <pc:spChg chg="add del">
          <ac:chgData name="Sengphachanh SPS" userId="e692cce540ee5e26" providerId="LiveId" clId="{8FA7B7EF-DF1C-4F05-B4F5-82211C4B2851}" dt="2023-07-26T11:24:10.557" v="649" actId="26606"/>
          <ac:spMkLst>
            <pc:docMk/>
            <pc:sldMk cId="2775898447" sldId="267"/>
            <ac:spMk id="50" creationId="{D28BE0C3-2102-4820-B88B-A448B1840D14}"/>
          </ac:spMkLst>
        </pc:spChg>
        <pc:spChg chg="add del">
          <ac:chgData name="Sengphachanh SPS" userId="e692cce540ee5e26" providerId="LiveId" clId="{8FA7B7EF-DF1C-4F05-B4F5-82211C4B2851}" dt="2023-07-26T11:24:10.557" v="649" actId="26606"/>
          <ac:spMkLst>
            <pc:docMk/>
            <pc:sldMk cId="2775898447" sldId="267"/>
            <ac:spMk id="52" creationId="{2B65E6B8-0D17-4912-97E4-60B47A511133}"/>
          </ac:spMkLst>
        </pc:spChg>
        <pc:spChg chg="add del">
          <ac:chgData name="Sengphachanh SPS" userId="e692cce540ee5e26" providerId="LiveId" clId="{8FA7B7EF-DF1C-4F05-B4F5-82211C4B2851}" dt="2023-07-26T11:25:15.873" v="659" actId="26606"/>
          <ac:spMkLst>
            <pc:docMk/>
            <pc:sldMk cId="2775898447" sldId="267"/>
            <ac:spMk id="61" creationId="{989BE678-777B-482A-A616-FEDC47B162E5}"/>
          </ac:spMkLst>
        </pc:spChg>
        <pc:spChg chg="add del">
          <ac:chgData name="Sengphachanh SPS" userId="e692cce540ee5e26" providerId="LiveId" clId="{8FA7B7EF-DF1C-4F05-B4F5-82211C4B2851}" dt="2023-07-26T11:25:15.873" v="659" actId="26606"/>
          <ac:spMkLst>
            <pc:docMk/>
            <pc:sldMk cId="2775898447" sldId="267"/>
            <ac:spMk id="67" creationId="{D28BE0C3-2102-4820-B88B-A448B1840D14}"/>
          </ac:spMkLst>
        </pc:spChg>
        <pc:spChg chg="add del">
          <ac:chgData name="Sengphachanh SPS" userId="e692cce540ee5e26" providerId="LiveId" clId="{8FA7B7EF-DF1C-4F05-B4F5-82211C4B2851}" dt="2023-07-26T11:25:15.873" v="659" actId="26606"/>
          <ac:spMkLst>
            <pc:docMk/>
            <pc:sldMk cId="2775898447" sldId="267"/>
            <ac:spMk id="69" creationId="{A4322390-8B58-46BE-88EB-D9FD30C08743}"/>
          </ac:spMkLst>
        </pc:spChg>
        <pc:spChg chg="add del">
          <ac:chgData name="Sengphachanh SPS" userId="e692cce540ee5e26" providerId="LiveId" clId="{8FA7B7EF-DF1C-4F05-B4F5-82211C4B2851}" dt="2023-07-28T05:40:18.469" v="1173"/>
          <ac:spMkLst>
            <pc:docMk/>
            <pc:sldMk cId="2775898447" sldId="267"/>
            <ac:spMk id="78" creationId="{989BE678-777B-482A-A616-FEDC47B162E5}"/>
          </ac:spMkLst>
        </pc:spChg>
        <pc:spChg chg="add del">
          <ac:chgData name="Sengphachanh SPS" userId="e692cce540ee5e26" providerId="LiveId" clId="{8FA7B7EF-DF1C-4F05-B4F5-82211C4B2851}" dt="2023-07-28T05:40:18.469" v="1173"/>
          <ac:spMkLst>
            <pc:docMk/>
            <pc:sldMk cId="2775898447" sldId="267"/>
            <ac:spMk id="84" creationId="{D28BE0C3-2102-4820-B88B-A448B1840D14}"/>
          </ac:spMkLst>
        </pc:spChg>
        <pc:spChg chg="add del">
          <ac:chgData name="Sengphachanh SPS" userId="e692cce540ee5e26" providerId="LiveId" clId="{8FA7B7EF-DF1C-4F05-B4F5-82211C4B2851}" dt="2023-07-28T05:40:18.469" v="1173"/>
          <ac:spMkLst>
            <pc:docMk/>
            <pc:sldMk cId="2775898447" sldId="267"/>
            <ac:spMk id="86" creationId="{C885E190-58DD-42DD-A4A8-401E15C92A52}"/>
          </ac:spMkLst>
        </pc:spChg>
        <pc:picChg chg="add mod">
          <ac:chgData name="Sengphachanh SPS" userId="e692cce540ee5e26" providerId="LiveId" clId="{8FA7B7EF-DF1C-4F05-B4F5-82211C4B2851}" dt="2023-07-28T05:40:54.604" v="1178" actId="1076"/>
          <ac:picMkLst>
            <pc:docMk/>
            <pc:sldMk cId="2775898447" sldId="267"/>
            <ac:picMk id="4" creationId="{69E791A2-A37B-223E-E689-74FF0F97B41B}"/>
          </ac:picMkLst>
        </pc:picChg>
        <pc:picChg chg="add del mod">
          <ac:chgData name="Sengphachanh SPS" userId="e692cce540ee5e26" providerId="LiveId" clId="{8FA7B7EF-DF1C-4F05-B4F5-82211C4B2851}" dt="2023-07-28T05:38:00.848" v="1160" actId="478"/>
          <ac:picMkLst>
            <pc:docMk/>
            <pc:sldMk cId="2775898447" sldId="267"/>
            <ac:picMk id="5" creationId="{CAA6F8AB-120A-1214-B296-5262966D5438}"/>
          </ac:picMkLst>
        </pc:picChg>
        <pc:picChg chg="add del">
          <ac:chgData name="Sengphachanh SPS" userId="e692cce540ee5e26" providerId="LiveId" clId="{8FA7B7EF-DF1C-4F05-B4F5-82211C4B2851}" dt="2023-07-26T11:16:44.007" v="608" actId="26606"/>
          <ac:picMkLst>
            <pc:docMk/>
            <pc:sldMk cId="2775898447" sldId="267"/>
            <ac:picMk id="7" creationId="{91B28F63-CF00-448F-B141-FE33C33B1891}"/>
          </ac:picMkLst>
        </pc:picChg>
        <pc:picChg chg="add mod">
          <ac:chgData name="Sengphachanh SPS" userId="e692cce540ee5e26" providerId="LiveId" clId="{8FA7B7EF-DF1C-4F05-B4F5-82211C4B2851}" dt="2023-07-28T05:43:44.373" v="1186" actId="1076"/>
          <ac:picMkLst>
            <pc:docMk/>
            <pc:sldMk cId="2775898447" sldId="267"/>
            <ac:picMk id="8" creationId="{2F6359BF-5C97-A4E6-8700-D595223F2CFB}"/>
          </ac:picMkLst>
        </pc:picChg>
        <pc:picChg chg="add del">
          <ac:chgData name="Sengphachanh SPS" userId="e692cce540ee5e26" providerId="LiveId" clId="{8FA7B7EF-DF1C-4F05-B4F5-82211C4B2851}" dt="2023-07-26T11:16:44.007" v="608" actId="26606"/>
          <ac:picMkLst>
            <pc:docMk/>
            <pc:sldMk cId="2775898447" sldId="267"/>
            <ac:picMk id="9" creationId="{2AE609E2-8522-44E4-9077-980E5BCF3E14}"/>
          </ac:picMkLst>
        </pc:picChg>
        <pc:picChg chg="add del">
          <ac:chgData name="Sengphachanh SPS" userId="e692cce540ee5e26" providerId="LiveId" clId="{8FA7B7EF-DF1C-4F05-B4F5-82211C4B2851}" dt="2023-07-26T11:16:44.007" v="608" actId="26606"/>
          <ac:picMkLst>
            <pc:docMk/>
            <pc:sldMk cId="2775898447" sldId="267"/>
            <ac:picMk id="13" creationId="{8949AD42-25FD-4C3D-9EEE-B7FEC5809988}"/>
          </ac:picMkLst>
        </pc:picChg>
        <pc:picChg chg="add del">
          <ac:chgData name="Sengphachanh SPS" userId="e692cce540ee5e26" providerId="LiveId" clId="{8FA7B7EF-DF1C-4F05-B4F5-82211C4B2851}" dt="2023-07-26T11:16:44.007" v="608" actId="26606"/>
          <ac:picMkLst>
            <pc:docMk/>
            <pc:sldMk cId="2775898447" sldId="267"/>
            <ac:picMk id="15" creationId="{6AC7D913-60B7-4603-881B-831DA5D3A940}"/>
          </ac:picMkLst>
        </pc:picChg>
        <pc:picChg chg="add del">
          <ac:chgData name="Sengphachanh SPS" userId="e692cce540ee5e26" providerId="LiveId" clId="{8FA7B7EF-DF1C-4F05-B4F5-82211C4B2851}" dt="2023-07-26T11:21:27.212" v="636" actId="26606"/>
          <ac:picMkLst>
            <pc:docMk/>
            <pc:sldMk cId="2775898447" sldId="267"/>
            <ac:picMk id="27" creationId="{91B28F63-CF00-448F-B141-FE33C33B1891}"/>
          </ac:picMkLst>
        </pc:picChg>
        <pc:picChg chg="add del">
          <ac:chgData name="Sengphachanh SPS" userId="e692cce540ee5e26" providerId="LiveId" clId="{8FA7B7EF-DF1C-4F05-B4F5-82211C4B2851}" dt="2023-07-26T11:21:27.212" v="636" actId="26606"/>
          <ac:picMkLst>
            <pc:docMk/>
            <pc:sldMk cId="2775898447" sldId="267"/>
            <ac:picMk id="28" creationId="{2AE609E2-8522-44E4-9077-980E5BCF3E14}"/>
          </ac:picMkLst>
        </pc:picChg>
        <pc:picChg chg="add del">
          <ac:chgData name="Sengphachanh SPS" userId="e692cce540ee5e26" providerId="LiveId" clId="{8FA7B7EF-DF1C-4F05-B4F5-82211C4B2851}" dt="2023-07-26T11:21:27.212" v="636" actId="26606"/>
          <ac:picMkLst>
            <pc:docMk/>
            <pc:sldMk cId="2775898447" sldId="267"/>
            <ac:picMk id="30" creationId="{8949AD42-25FD-4C3D-9EEE-B7FEC5809988}"/>
          </ac:picMkLst>
        </pc:picChg>
        <pc:picChg chg="add del">
          <ac:chgData name="Sengphachanh SPS" userId="e692cce540ee5e26" providerId="LiveId" clId="{8FA7B7EF-DF1C-4F05-B4F5-82211C4B2851}" dt="2023-07-26T11:21:27.212" v="636" actId="26606"/>
          <ac:picMkLst>
            <pc:docMk/>
            <pc:sldMk cId="2775898447" sldId="267"/>
            <ac:picMk id="31" creationId="{6AC7D913-60B7-4603-881B-831DA5D3A940}"/>
          </ac:picMkLst>
        </pc:picChg>
        <pc:picChg chg="add del">
          <ac:chgData name="Sengphachanh SPS" userId="e692cce540ee5e26" providerId="LiveId" clId="{8FA7B7EF-DF1C-4F05-B4F5-82211C4B2851}" dt="2023-07-26T11:24:10.557" v="649" actId="26606"/>
          <ac:picMkLst>
            <pc:docMk/>
            <pc:sldMk cId="2775898447" sldId="267"/>
            <ac:picMk id="40" creationId="{DF19BAF3-7E20-4B9D-B544-BABAEEA1FA75}"/>
          </ac:picMkLst>
        </pc:picChg>
        <pc:picChg chg="add del">
          <ac:chgData name="Sengphachanh SPS" userId="e692cce540ee5e26" providerId="LiveId" clId="{8FA7B7EF-DF1C-4F05-B4F5-82211C4B2851}" dt="2023-07-26T11:24:10.557" v="649" actId="26606"/>
          <ac:picMkLst>
            <pc:docMk/>
            <pc:sldMk cId="2775898447" sldId="267"/>
            <ac:picMk id="42" creationId="{950648F4-ABCD-4DF0-8641-76CFB2354721}"/>
          </ac:picMkLst>
        </pc:picChg>
        <pc:picChg chg="add del">
          <ac:chgData name="Sengphachanh SPS" userId="e692cce540ee5e26" providerId="LiveId" clId="{8FA7B7EF-DF1C-4F05-B4F5-82211C4B2851}" dt="2023-07-26T11:24:10.557" v="649" actId="26606"/>
          <ac:picMkLst>
            <pc:docMk/>
            <pc:sldMk cId="2775898447" sldId="267"/>
            <ac:picMk id="46" creationId="{CF1EB4BD-9C7E-4AA3-9681-C7EB0DA6250B}"/>
          </ac:picMkLst>
        </pc:picChg>
        <pc:picChg chg="add del">
          <ac:chgData name="Sengphachanh SPS" userId="e692cce540ee5e26" providerId="LiveId" clId="{8FA7B7EF-DF1C-4F05-B4F5-82211C4B2851}" dt="2023-07-26T11:24:10.557" v="649" actId="26606"/>
          <ac:picMkLst>
            <pc:docMk/>
            <pc:sldMk cId="2775898447" sldId="267"/>
            <ac:picMk id="48" creationId="{94AAE3AA-3759-4D28-B0EF-575F25A5146C}"/>
          </ac:picMkLst>
        </pc:picChg>
        <pc:picChg chg="add del">
          <ac:chgData name="Sengphachanh SPS" userId="e692cce540ee5e26" providerId="LiveId" clId="{8FA7B7EF-DF1C-4F05-B4F5-82211C4B2851}" dt="2023-07-26T11:25:15.873" v="659" actId="26606"/>
          <ac:picMkLst>
            <pc:docMk/>
            <pc:sldMk cId="2775898447" sldId="267"/>
            <ac:picMk id="57" creationId="{DF19BAF3-7E20-4B9D-B544-BABAEEA1FA75}"/>
          </ac:picMkLst>
        </pc:picChg>
        <pc:picChg chg="add del">
          <ac:chgData name="Sengphachanh SPS" userId="e692cce540ee5e26" providerId="LiveId" clId="{8FA7B7EF-DF1C-4F05-B4F5-82211C4B2851}" dt="2023-07-26T11:25:15.873" v="659" actId="26606"/>
          <ac:picMkLst>
            <pc:docMk/>
            <pc:sldMk cId="2775898447" sldId="267"/>
            <ac:picMk id="59" creationId="{950648F4-ABCD-4DF0-8641-76CFB2354721}"/>
          </ac:picMkLst>
        </pc:picChg>
        <pc:picChg chg="add del">
          <ac:chgData name="Sengphachanh SPS" userId="e692cce540ee5e26" providerId="LiveId" clId="{8FA7B7EF-DF1C-4F05-B4F5-82211C4B2851}" dt="2023-07-26T11:25:15.873" v="659" actId="26606"/>
          <ac:picMkLst>
            <pc:docMk/>
            <pc:sldMk cId="2775898447" sldId="267"/>
            <ac:picMk id="63" creationId="{CF1EB4BD-9C7E-4AA3-9681-C7EB0DA6250B}"/>
          </ac:picMkLst>
        </pc:picChg>
        <pc:picChg chg="add del">
          <ac:chgData name="Sengphachanh SPS" userId="e692cce540ee5e26" providerId="LiveId" clId="{8FA7B7EF-DF1C-4F05-B4F5-82211C4B2851}" dt="2023-07-26T11:25:15.873" v="659" actId="26606"/>
          <ac:picMkLst>
            <pc:docMk/>
            <pc:sldMk cId="2775898447" sldId="267"/>
            <ac:picMk id="65" creationId="{94AAE3AA-3759-4D28-B0EF-575F25A5146C}"/>
          </ac:picMkLst>
        </pc:picChg>
        <pc:picChg chg="add del">
          <ac:chgData name="Sengphachanh SPS" userId="e692cce540ee5e26" providerId="LiveId" clId="{8FA7B7EF-DF1C-4F05-B4F5-82211C4B2851}" dt="2023-07-28T05:40:18.469" v="1173"/>
          <ac:picMkLst>
            <pc:docMk/>
            <pc:sldMk cId="2775898447" sldId="267"/>
            <ac:picMk id="74" creationId="{DF19BAF3-7E20-4B9D-B544-BABAEEA1FA75}"/>
          </ac:picMkLst>
        </pc:picChg>
        <pc:picChg chg="add del">
          <ac:chgData name="Sengphachanh SPS" userId="e692cce540ee5e26" providerId="LiveId" clId="{8FA7B7EF-DF1C-4F05-B4F5-82211C4B2851}" dt="2023-07-28T05:40:18.469" v="1173"/>
          <ac:picMkLst>
            <pc:docMk/>
            <pc:sldMk cId="2775898447" sldId="267"/>
            <ac:picMk id="76" creationId="{950648F4-ABCD-4DF0-8641-76CFB2354721}"/>
          </ac:picMkLst>
        </pc:picChg>
        <pc:picChg chg="add del">
          <ac:chgData name="Sengphachanh SPS" userId="e692cce540ee5e26" providerId="LiveId" clId="{8FA7B7EF-DF1C-4F05-B4F5-82211C4B2851}" dt="2023-07-28T05:40:18.469" v="1173"/>
          <ac:picMkLst>
            <pc:docMk/>
            <pc:sldMk cId="2775898447" sldId="267"/>
            <ac:picMk id="80" creationId="{CF1EB4BD-9C7E-4AA3-9681-C7EB0DA6250B}"/>
          </ac:picMkLst>
        </pc:picChg>
        <pc:picChg chg="add del">
          <ac:chgData name="Sengphachanh SPS" userId="e692cce540ee5e26" providerId="LiveId" clId="{8FA7B7EF-DF1C-4F05-B4F5-82211C4B2851}" dt="2023-07-28T05:40:18.469" v="1173"/>
          <ac:picMkLst>
            <pc:docMk/>
            <pc:sldMk cId="2775898447" sldId="267"/>
            <ac:picMk id="82" creationId="{94AAE3AA-3759-4D28-B0EF-575F25A5146C}"/>
          </ac:picMkLst>
        </pc:picChg>
      </pc:sldChg>
      <pc:sldChg chg="addSp delSp modSp new mod setBg">
        <pc:chgData name="Sengphachanh SPS" userId="e692cce540ee5e26" providerId="LiveId" clId="{8FA7B7EF-DF1C-4F05-B4F5-82211C4B2851}" dt="2023-07-27T02:14:58.297" v="929" actId="1076"/>
        <pc:sldMkLst>
          <pc:docMk/>
          <pc:sldMk cId="1145486971" sldId="268"/>
        </pc:sldMkLst>
        <pc:spChg chg="add mod">
          <ac:chgData name="Sengphachanh SPS" userId="e692cce540ee5e26" providerId="LiveId" clId="{8FA7B7EF-DF1C-4F05-B4F5-82211C4B2851}" dt="2023-07-26T11:47:32.700" v="804" actId="1076"/>
          <ac:spMkLst>
            <pc:docMk/>
            <pc:sldMk cId="1145486971" sldId="268"/>
            <ac:spMk id="4" creationId="{95AD73E3-91CF-3551-B277-B6F6C2A67759}"/>
          </ac:spMkLst>
        </pc:spChg>
        <pc:spChg chg="add del">
          <ac:chgData name="Sengphachanh SPS" userId="e692cce540ee5e26" providerId="LiveId" clId="{8FA7B7EF-DF1C-4F05-B4F5-82211C4B2851}" dt="2023-07-26T11:46:13.885" v="751" actId="26606"/>
          <ac:spMkLst>
            <pc:docMk/>
            <pc:sldMk cId="1145486971" sldId="268"/>
            <ac:spMk id="5" creationId="{5D9FC6AC-4A12-4825-8ABE-0732B8EF4D16}"/>
          </ac:spMkLst>
        </pc:spChg>
        <pc:spChg chg="add mod">
          <ac:chgData name="Sengphachanh SPS" userId="e692cce540ee5e26" providerId="LiveId" clId="{8FA7B7EF-DF1C-4F05-B4F5-82211C4B2851}" dt="2023-07-27T02:14:58.297" v="929" actId="1076"/>
          <ac:spMkLst>
            <pc:docMk/>
            <pc:sldMk cId="1145486971" sldId="268"/>
            <ac:spMk id="6" creationId="{F62020C0-00D6-57BD-9F72-7C73F38BD607}"/>
          </ac:spMkLst>
        </pc:spChg>
        <pc:spChg chg="add del">
          <ac:chgData name="Sengphachanh SPS" userId="e692cce540ee5e26" providerId="LiveId" clId="{8FA7B7EF-DF1C-4F05-B4F5-82211C4B2851}" dt="2023-07-26T11:46:08.309" v="749" actId="26606"/>
          <ac:spMkLst>
            <pc:docMk/>
            <pc:sldMk cId="1145486971" sldId="268"/>
            <ac:spMk id="8" creationId="{AB8C311F-7253-4AED-9701-7FC0708C41C7}"/>
          </ac:spMkLst>
        </pc:spChg>
        <pc:spChg chg="add del">
          <ac:chgData name="Sengphachanh SPS" userId="e692cce540ee5e26" providerId="LiveId" clId="{8FA7B7EF-DF1C-4F05-B4F5-82211C4B2851}" dt="2023-07-26T11:46:08.309" v="749" actId="26606"/>
          <ac:spMkLst>
            <pc:docMk/>
            <pc:sldMk cId="1145486971" sldId="268"/>
            <ac:spMk id="10" creationId="{E2384209-CB15-4CDF-9D31-C44FD9A3F20D}"/>
          </ac:spMkLst>
        </pc:spChg>
        <pc:spChg chg="add del mod">
          <ac:chgData name="Sengphachanh SPS" userId="e692cce540ee5e26" providerId="LiveId" clId="{8FA7B7EF-DF1C-4F05-B4F5-82211C4B2851}" dt="2023-07-26T11:49:29.147" v="824" actId="478"/>
          <ac:spMkLst>
            <pc:docMk/>
            <pc:sldMk cId="1145486971" sldId="268"/>
            <ac:spMk id="11" creationId="{617849EB-3879-B689-A27B-1F25BEF43B31}"/>
          </ac:spMkLst>
        </pc:spChg>
        <pc:spChg chg="add del">
          <ac:chgData name="Sengphachanh SPS" userId="e692cce540ee5e26" providerId="LiveId" clId="{8FA7B7EF-DF1C-4F05-B4F5-82211C4B2851}" dt="2023-07-26T11:46:08.309" v="749" actId="26606"/>
          <ac:spMkLst>
            <pc:docMk/>
            <pc:sldMk cId="1145486971" sldId="268"/>
            <ac:spMk id="12" creationId="{2633B3B5-CC90-43F0-8714-D31D1F3F0209}"/>
          </ac:spMkLst>
        </pc:spChg>
        <pc:spChg chg="add mod">
          <ac:chgData name="Sengphachanh SPS" userId="e692cce540ee5e26" providerId="LiveId" clId="{8FA7B7EF-DF1C-4F05-B4F5-82211C4B2851}" dt="2023-07-26T11:53:37.650" v="917" actId="1076"/>
          <ac:spMkLst>
            <pc:docMk/>
            <pc:sldMk cId="1145486971" sldId="268"/>
            <ac:spMk id="13" creationId="{0FCA2B39-84EC-27D6-319B-6A77D4B03216}"/>
          </ac:spMkLst>
        </pc:spChg>
        <pc:spChg chg="add del">
          <ac:chgData name="Sengphachanh SPS" userId="e692cce540ee5e26" providerId="LiveId" clId="{8FA7B7EF-DF1C-4F05-B4F5-82211C4B2851}" dt="2023-07-26T11:46:08.309" v="749" actId="26606"/>
          <ac:spMkLst>
            <pc:docMk/>
            <pc:sldMk cId="1145486971" sldId="268"/>
            <ac:spMk id="14" creationId="{A8D57A06-A426-446D-B02C-A2DC6B62E45E}"/>
          </ac:spMkLst>
        </pc:spChg>
        <pc:spChg chg="mod">
          <ac:chgData name="Sengphachanh SPS" userId="e692cce540ee5e26" providerId="LiveId" clId="{8FA7B7EF-DF1C-4F05-B4F5-82211C4B2851}" dt="2023-07-26T11:51:20.540" v="855" actId="571"/>
          <ac:spMkLst>
            <pc:docMk/>
            <pc:sldMk cId="1145486971" sldId="268"/>
            <ac:spMk id="18" creationId="{5F2E8D00-5ED7-98E2-B211-6843299F74FE}"/>
          </ac:spMkLst>
        </pc:spChg>
        <pc:spChg chg="add del mod">
          <ac:chgData name="Sengphachanh SPS" userId="e692cce540ee5e26" providerId="LiveId" clId="{8FA7B7EF-DF1C-4F05-B4F5-82211C4B2851}" dt="2023-07-26T11:52:04.226" v="864" actId="478"/>
          <ac:spMkLst>
            <pc:docMk/>
            <pc:sldMk cId="1145486971" sldId="268"/>
            <ac:spMk id="21" creationId="{89A765B6-BE9D-350D-76DA-768A6CB9E479}"/>
          </ac:spMkLst>
        </pc:spChg>
        <pc:spChg chg="mod topLvl">
          <ac:chgData name="Sengphachanh SPS" userId="e692cce540ee5e26" providerId="LiveId" clId="{8FA7B7EF-DF1C-4F05-B4F5-82211C4B2851}" dt="2023-07-26T11:53:45.532" v="919" actId="164"/>
          <ac:spMkLst>
            <pc:docMk/>
            <pc:sldMk cId="1145486971" sldId="268"/>
            <ac:spMk id="24" creationId="{A3DFAF55-9098-F106-A13C-5773065643FA}"/>
          </ac:spMkLst>
        </pc:spChg>
        <pc:grpChg chg="add mod">
          <ac:chgData name="Sengphachanh SPS" userId="e692cce540ee5e26" providerId="LiveId" clId="{8FA7B7EF-DF1C-4F05-B4F5-82211C4B2851}" dt="2023-07-27T02:14:58.297" v="929" actId="1076"/>
          <ac:grpSpMkLst>
            <pc:docMk/>
            <pc:sldMk cId="1145486971" sldId="268"/>
            <ac:grpSpMk id="15" creationId="{BEA7DEE2-FE23-A58D-5E21-56A5106E0D8A}"/>
          </ac:grpSpMkLst>
        </pc:grpChg>
        <pc:grpChg chg="add del mod">
          <ac:chgData name="Sengphachanh SPS" userId="e692cce540ee5e26" providerId="LiveId" clId="{8FA7B7EF-DF1C-4F05-B4F5-82211C4B2851}" dt="2023-07-26T11:51:21.483" v="856" actId="478"/>
          <ac:grpSpMkLst>
            <pc:docMk/>
            <pc:sldMk cId="1145486971" sldId="268"/>
            <ac:grpSpMk id="16" creationId="{698E907A-A8D8-A000-B9D9-4BF62E94BFB8}"/>
          </ac:grpSpMkLst>
        </pc:grpChg>
        <pc:grpChg chg="add del mod">
          <ac:chgData name="Sengphachanh SPS" userId="e692cce540ee5e26" providerId="LiveId" clId="{8FA7B7EF-DF1C-4F05-B4F5-82211C4B2851}" dt="2023-07-26T11:52:55.185" v="876" actId="165"/>
          <ac:grpSpMkLst>
            <pc:docMk/>
            <pc:sldMk cId="1145486971" sldId="268"/>
            <ac:grpSpMk id="22" creationId="{BDEB783D-E081-92A4-A926-1353A73872A3}"/>
          </ac:grpSpMkLst>
        </pc:grpChg>
        <pc:grpChg chg="add mod">
          <ac:chgData name="Sengphachanh SPS" userId="e692cce540ee5e26" providerId="LiveId" clId="{8FA7B7EF-DF1C-4F05-B4F5-82211C4B2851}" dt="2023-07-27T02:14:58.297" v="929" actId="1076"/>
          <ac:grpSpMkLst>
            <pc:docMk/>
            <pc:sldMk cId="1145486971" sldId="268"/>
            <ac:grpSpMk id="27" creationId="{6E323DBE-31FA-6C8E-CB99-4713E7ED5319}"/>
          </ac:grpSpMkLst>
        </pc:grpChg>
        <pc:picChg chg="add mod modCrop">
          <ac:chgData name="Sengphachanh SPS" userId="e692cce540ee5e26" providerId="LiveId" clId="{8FA7B7EF-DF1C-4F05-B4F5-82211C4B2851}" dt="2023-07-26T11:47:45.347" v="815" actId="34135"/>
          <ac:picMkLst>
            <pc:docMk/>
            <pc:sldMk cId="1145486971" sldId="268"/>
            <ac:picMk id="3" creationId="{C995E1F4-C977-3976-A0C5-2C5D691F6515}"/>
          </ac:picMkLst>
        </pc:picChg>
        <pc:picChg chg="add mod">
          <ac:chgData name="Sengphachanh SPS" userId="e692cce540ee5e26" providerId="LiveId" clId="{8FA7B7EF-DF1C-4F05-B4F5-82211C4B2851}" dt="2023-07-26T11:51:11.270" v="853" actId="164"/>
          <ac:picMkLst>
            <pc:docMk/>
            <pc:sldMk cId="1145486971" sldId="268"/>
            <ac:picMk id="9" creationId="{71C37D84-29EF-460C-9FD2-FDC498137C42}"/>
          </ac:picMkLst>
        </pc:picChg>
        <pc:picChg chg="mod">
          <ac:chgData name="Sengphachanh SPS" userId="e692cce540ee5e26" providerId="LiveId" clId="{8FA7B7EF-DF1C-4F05-B4F5-82211C4B2851}" dt="2023-07-26T11:51:20.540" v="855" actId="571"/>
          <ac:picMkLst>
            <pc:docMk/>
            <pc:sldMk cId="1145486971" sldId="268"/>
            <ac:picMk id="17" creationId="{514C1378-258A-88D0-9135-8514FC2E1A3C}"/>
          </ac:picMkLst>
        </pc:picChg>
        <pc:picChg chg="add mod">
          <ac:chgData name="Sengphachanh SPS" userId="e692cce540ee5e26" providerId="LiveId" clId="{8FA7B7EF-DF1C-4F05-B4F5-82211C4B2851}" dt="2023-07-26T11:53:45.532" v="919" actId="164"/>
          <ac:picMkLst>
            <pc:docMk/>
            <pc:sldMk cId="1145486971" sldId="268"/>
            <ac:picMk id="20" creationId="{B8E4DB09-4FAA-9FB0-D66D-94519001FDA0}"/>
          </ac:picMkLst>
        </pc:picChg>
        <pc:picChg chg="del mod topLvl">
          <ac:chgData name="Sengphachanh SPS" userId="e692cce540ee5e26" providerId="LiveId" clId="{8FA7B7EF-DF1C-4F05-B4F5-82211C4B2851}" dt="2023-07-26T11:52:58.724" v="877" actId="478"/>
          <ac:picMkLst>
            <pc:docMk/>
            <pc:sldMk cId="1145486971" sldId="268"/>
            <ac:picMk id="23" creationId="{A021C17B-17B1-E541-AE4C-5A6AD00CACD4}"/>
          </ac:picMkLst>
        </pc:picChg>
        <pc:picChg chg="add del">
          <ac:chgData name="Sengphachanh SPS" userId="e692cce540ee5e26" providerId="LiveId" clId="{8FA7B7EF-DF1C-4F05-B4F5-82211C4B2851}" dt="2023-07-26T11:52:19.437" v="867"/>
          <ac:picMkLst>
            <pc:docMk/>
            <pc:sldMk cId="1145486971" sldId="268"/>
            <ac:picMk id="25" creationId="{0CBD934B-1059-73A3-383E-9D0BDE541B75}"/>
          </ac:picMkLst>
        </pc:picChg>
        <pc:picChg chg="add del mod">
          <ac:chgData name="Sengphachanh SPS" userId="e692cce540ee5e26" providerId="LiveId" clId="{8FA7B7EF-DF1C-4F05-B4F5-82211C4B2851}" dt="2023-07-26T11:52:29.876" v="869"/>
          <ac:picMkLst>
            <pc:docMk/>
            <pc:sldMk cId="1145486971" sldId="268"/>
            <ac:picMk id="26" creationId="{848BF4F0-5B5A-A765-1C05-9AC79337B6E3}"/>
          </ac:picMkLst>
        </pc:picChg>
        <pc:picChg chg="add mod modCrop">
          <ac:chgData name="Sengphachanh SPS" userId="e692cce540ee5e26" providerId="LiveId" clId="{8FA7B7EF-DF1C-4F05-B4F5-82211C4B2851}" dt="2023-07-26T11:58:49.507" v="928" actId="732"/>
          <ac:picMkLst>
            <pc:docMk/>
            <pc:sldMk cId="1145486971" sldId="268"/>
            <ac:picMk id="29" creationId="{0F93FF80-A582-4B4D-EB50-E3E4B617CFEC}"/>
          </ac:picMkLst>
        </pc:picChg>
      </pc:sldChg>
      <pc:sldChg chg="addSp delSp modSp new del mod setBg">
        <pc:chgData name="Sengphachanh SPS" userId="e692cce540ee5e26" providerId="LiveId" clId="{8FA7B7EF-DF1C-4F05-B4F5-82211C4B2851}" dt="2023-07-26T11:43:54.714" v="723" actId="680"/>
        <pc:sldMkLst>
          <pc:docMk/>
          <pc:sldMk cId="1342476317" sldId="268"/>
        </pc:sldMkLst>
        <pc:spChg chg="mod ord">
          <ac:chgData name="Sengphachanh SPS" userId="e692cce540ee5e26" providerId="LiveId" clId="{8FA7B7EF-DF1C-4F05-B4F5-82211C4B2851}" dt="2023-07-26T11:43:48.520" v="720" actId="26606"/>
          <ac:spMkLst>
            <pc:docMk/>
            <pc:sldMk cId="1342476317" sldId="268"/>
            <ac:spMk id="2" creationId="{E2F72E08-DB79-C438-15AC-0E1611CC1A37}"/>
          </ac:spMkLst>
        </pc:spChg>
        <pc:spChg chg="add del">
          <ac:chgData name="Sengphachanh SPS" userId="e692cce540ee5e26" providerId="LiveId" clId="{8FA7B7EF-DF1C-4F05-B4F5-82211C4B2851}" dt="2023-07-26T11:43:53.739" v="722" actId="931"/>
          <ac:spMkLst>
            <pc:docMk/>
            <pc:sldMk cId="1342476317" sldId="268"/>
            <ac:spMk id="3" creationId="{7089A540-3E84-42AF-1C55-5E2E07A0EDBF}"/>
          </ac:spMkLst>
        </pc:spChg>
        <pc:spChg chg="mod">
          <ac:chgData name="Sengphachanh SPS" userId="e692cce540ee5e26" providerId="LiveId" clId="{8FA7B7EF-DF1C-4F05-B4F5-82211C4B2851}" dt="2023-07-26T11:43:48.520" v="720" actId="26606"/>
          <ac:spMkLst>
            <pc:docMk/>
            <pc:sldMk cId="1342476317" sldId="268"/>
            <ac:spMk id="4" creationId="{1CB52E2A-2FDF-5E11-DB5F-FAA682637BDD}"/>
          </ac:spMkLst>
        </pc:spChg>
        <pc:spChg chg="add del">
          <ac:chgData name="Sengphachanh SPS" userId="e692cce540ee5e26" providerId="LiveId" clId="{8FA7B7EF-DF1C-4F05-B4F5-82211C4B2851}" dt="2023-07-26T11:43:48.520" v="720" actId="26606"/>
          <ac:spMkLst>
            <pc:docMk/>
            <pc:sldMk cId="1342476317" sldId="268"/>
            <ac:spMk id="15" creationId="{989BE678-777B-482A-A616-FEDC47B162E5}"/>
          </ac:spMkLst>
        </pc:spChg>
        <pc:spChg chg="add del">
          <ac:chgData name="Sengphachanh SPS" userId="e692cce540ee5e26" providerId="LiveId" clId="{8FA7B7EF-DF1C-4F05-B4F5-82211C4B2851}" dt="2023-07-26T11:43:48.520" v="720" actId="26606"/>
          <ac:spMkLst>
            <pc:docMk/>
            <pc:sldMk cId="1342476317" sldId="268"/>
            <ac:spMk id="21" creationId="{D28BE0C3-2102-4820-B88B-A448B1840D14}"/>
          </ac:spMkLst>
        </pc:spChg>
        <pc:spChg chg="add del">
          <ac:chgData name="Sengphachanh SPS" userId="e692cce540ee5e26" providerId="LiveId" clId="{8FA7B7EF-DF1C-4F05-B4F5-82211C4B2851}" dt="2023-07-26T11:43:48.520" v="720" actId="26606"/>
          <ac:spMkLst>
            <pc:docMk/>
            <pc:sldMk cId="1342476317" sldId="268"/>
            <ac:spMk id="23" creationId="{8D489E29-742E-4D34-AB08-CE3217805B81}"/>
          </ac:spMkLst>
        </pc:spChg>
        <pc:picChg chg="add del mod">
          <ac:chgData name="Sengphachanh SPS" userId="e692cce540ee5e26" providerId="LiveId" clId="{8FA7B7EF-DF1C-4F05-B4F5-82211C4B2851}" dt="2023-07-26T11:43:53.739" v="722" actId="931"/>
          <ac:picMkLst>
            <pc:docMk/>
            <pc:sldMk cId="1342476317" sldId="268"/>
            <ac:picMk id="6" creationId="{23FE8A35-775E-2678-FCF4-2C4EC156D196}"/>
          </ac:picMkLst>
        </pc:picChg>
        <pc:picChg chg="add del">
          <ac:chgData name="Sengphachanh SPS" userId="e692cce540ee5e26" providerId="LiveId" clId="{8FA7B7EF-DF1C-4F05-B4F5-82211C4B2851}" dt="2023-07-26T11:43:48.520" v="720" actId="26606"/>
          <ac:picMkLst>
            <pc:docMk/>
            <pc:sldMk cId="1342476317" sldId="268"/>
            <ac:picMk id="11" creationId="{DF19BAF3-7E20-4B9D-B544-BABAEEA1FA75}"/>
          </ac:picMkLst>
        </pc:picChg>
        <pc:picChg chg="add del">
          <ac:chgData name="Sengphachanh SPS" userId="e692cce540ee5e26" providerId="LiveId" clId="{8FA7B7EF-DF1C-4F05-B4F5-82211C4B2851}" dt="2023-07-26T11:43:48.520" v="720" actId="26606"/>
          <ac:picMkLst>
            <pc:docMk/>
            <pc:sldMk cId="1342476317" sldId="268"/>
            <ac:picMk id="13" creationId="{950648F4-ABCD-4DF0-8641-76CFB2354721}"/>
          </ac:picMkLst>
        </pc:picChg>
        <pc:picChg chg="add del">
          <ac:chgData name="Sengphachanh SPS" userId="e692cce540ee5e26" providerId="LiveId" clId="{8FA7B7EF-DF1C-4F05-B4F5-82211C4B2851}" dt="2023-07-26T11:43:48.520" v="720" actId="26606"/>
          <ac:picMkLst>
            <pc:docMk/>
            <pc:sldMk cId="1342476317" sldId="268"/>
            <ac:picMk id="17" creationId="{CF1EB4BD-9C7E-4AA3-9681-C7EB0DA6250B}"/>
          </ac:picMkLst>
        </pc:picChg>
        <pc:picChg chg="add del">
          <ac:chgData name="Sengphachanh SPS" userId="e692cce540ee5e26" providerId="LiveId" clId="{8FA7B7EF-DF1C-4F05-B4F5-82211C4B2851}" dt="2023-07-26T11:43:48.520" v="720" actId="26606"/>
          <ac:picMkLst>
            <pc:docMk/>
            <pc:sldMk cId="1342476317" sldId="268"/>
            <ac:picMk id="19" creationId="{94AAE3AA-3759-4D28-B0EF-575F25A5146C}"/>
          </ac:picMkLst>
        </pc:picChg>
      </pc:sldChg>
      <pc:sldChg chg="addSp delSp modSp add del mod setBg delDesignElem">
        <pc:chgData name="Sengphachanh SPS" userId="e692cce540ee5e26" providerId="LiveId" clId="{8FA7B7EF-DF1C-4F05-B4F5-82211C4B2851}" dt="2023-07-26T11:43:17.376" v="714" actId="47"/>
        <pc:sldMkLst>
          <pc:docMk/>
          <pc:sldMk cId="1412113789" sldId="268"/>
        </pc:sldMkLst>
        <pc:spChg chg="del mod">
          <ac:chgData name="Sengphachanh SPS" userId="e692cce540ee5e26" providerId="LiveId" clId="{8FA7B7EF-DF1C-4F05-B4F5-82211C4B2851}" dt="2023-07-26T11:42:28.158" v="698" actId="478"/>
          <ac:spMkLst>
            <pc:docMk/>
            <pc:sldMk cId="1412113789" sldId="268"/>
            <ac:spMk id="2" creationId="{EF769C80-6464-7303-DCFB-E073859D0BA0}"/>
          </ac:spMkLst>
        </pc:spChg>
        <pc:spChg chg="add mod">
          <ac:chgData name="Sengphachanh SPS" userId="e692cce540ee5e26" providerId="LiveId" clId="{8FA7B7EF-DF1C-4F05-B4F5-82211C4B2851}" dt="2023-07-26T11:42:28.158" v="698" actId="478"/>
          <ac:spMkLst>
            <pc:docMk/>
            <pc:sldMk cId="1412113789" sldId="268"/>
            <ac:spMk id="4" creationId="{3B147303-DF7C-6FD5-4735-B6B518E64C89}"/>
          </ac:spMkLst>
        </pc:spChg>
        <pc:spChg chg="del">
          <ac:chgData name="Sengphachanh SPS" userId="e692cce540ee5e26" providerId="LiveId" clId="{8FA7B7EF-DF1C-4F05-B4F5-82211C4B2851}" dt="2023-07-26T11:42:22.901" v="696"/>
          <ac:spMkLst>
            <pc:docMk/>
            <pc:sldMk cId="1412113789" sldId="268"/>
            <ac:spMk id="78" creationId="{989BE678-777B-482A-A616-FEDC47B162E5}"/>
          </ac:spMkLst>
        </pc:spChg>
        <pc:spChg chg="del">
          <ac:chgData name="Sengphachanh SPS" userId="e692cce540ee5e26" providerId="LiveId" clId="{8FA7B7EF-DF1C-4F05-B4F5-82211C4B2851}" dt="2023-07-26T11:42:22.901" v="696"/>
          <ac:spMkLst>
            <pc:docMk/>
            <pc:sldMk cId="1412113789" sldId="268"/>
            <ac:spMk id="84" creationId="{D28BE0C3-2102-4820-B88B-A448B1840D14}"/>
          </ac:spMkLst>
        </pc:spChg>
        <pc:spChg chg="del">
          <ac:chgData name="Sengphachanh SPS" userId="e692cce540ee5e26" providerId="LiveId" clId="{8FA7B7EF-DF1C-4F05-B4F5-82211C4B2851}" dt="2023-07-26T11:42:22.901" v="696"/>
          <ac:spMkLst>
            <pc:docMk/>
            <pc:sldMk cId="1412113789" sldId="268"/>
            <ac:spMk id="86" creationId="{C885E190-58DD-42DD-A4A8-401E15C92A52}"/>
          </ac:spMkLst>
        </pc:spChg>
        <pc:picChg chg="del">
          <ac:chgData name="Sengphachanh SPS" userId="e692cce540ee5e26" providerId="LiveId" clId="{8FA7B7EF-DF1C-4F05-B4F5-82211C4B2851}" dt="2023-07-26T11:42:28.853" v="699" actId="478"/>
          <ac:picMkLst>
            <pc:docMk/>
            <pc:sldMk cId="1412113789" sldId="268"/>
            <ac:picMk id="5" creationId="{CAA6F8AB-120A-1214-B296-5262966D5438}"/>
          </ac:picMkLst>
        </pc:picChg>
        <pc:picChg chg="del">
          <ac:chgData name="Sengphachanh SPS" userId="e692cce540ee5e26" providerId="LiveId" clId="{8FA7B7EF-DF1C-4F05-B4F5-82211C4B2851}" dt="2023-07-26T11:42:22.901" v="696"/>
          <ac:picMkLst>
            <pc:docMk/>
            <pc:sldMk cId="1412113789" sldId="268"/>
            <ac:picMk id="74" creationId="{DF19BAF3-7E20-4B9D-B544-BABAEEA1FA75}"/>
          </ac:picMkLst>
        </pc:picChg>
        <pc:picChg chg="del">
          <ac:chgData name="Sengphachanh SPS" userId="e692cce540ee5e26" providerId="LiveId" clId="{8FA7B7EF-DF1C-4F05-B4F5-82211C4B2851}" dt="2023-07-26T11:42:22.901" v="696"/>
          <ac:picMkLst>
            <pc:docMk/>
            <pc:sldMk cId="1412113789" sldId="268"/>
            <ac:picMk id="76" creationId="{950648F4-ABCD-4DF0-8641-76CFB2354721}"/>
          </ac:picMkLst>
        </pc:picChg>
        <pc:picChg chg="del">
          <ac:chgData name="Sengphachanh SPS" userId="e692cce540ee5e26" providerId="LiveId" clId="{8FA7B7EF-DF1C-4F05-B4F5-82211C4B2851}" dt="2023-07-26T11:42:22.901" v="696"/>
          <ac:picMkLst>
            <pc:docMk/>
            <pc:sldMk cId="1412113789" sldId="268"/>
            <ac:picMk id="80" creationId="{CF1EB4BD-9C7E-4AA3-9681-C7EB0DA6250B}"/>
          </ac:picMkLst>
        </pc:picChg>
        <pc:picChg chg="del">
          <ac:chgData name="Sengphachanh SPS" userId="e692cce540ee5e26" providerId="LiveId" clId="{8FA7B7EF-DF1C-4F05-B4F5-82211C4B2851}" dt="2023-07-26T11:42:22.901" v="696"/>
          <ac:picMkLst>
            <pc:docMk/>
            <pc:sldMk cId="1412113789" sldId="268"/>
            <ac:picMk id="82" creationId="{94AAE3AA-3759-4D28-B0EF-575F25A5146C}"/>
          </ac:picMkLst>
        </pc:picChg>
      </pc:sldChg>
      <pc:sldChg chg="addSp delSp modSp new del mod">
        <pc:chgData name="Sengphachanh SPS" userId="e692cce540ee5e26" providerId="LiveId" clId="{8FA7B7EF-DF1C-4F05-B4F5-82211C4B2851}" dt="2023-07-26T11:43:15.835" v="712" actId="680"/>
        <pc:sldMkLst>
          <pc:docMk/>
          <pc:sldMk cId="3134757143" sldId="268"/>
        </pc:sldMkLst>
        <pc:spChg chg="add del">
          <ac:chgData name="Sengphachanh SPS" userId="e692cce540ee5e26" providerId="LiveId" clId="{8FA7B7EF-DF1C-4F05-B4F5-82211C4B2851}" dt="2023-07-26T11:43:15.401" v="711" actId="931"/>
          <ac:spMkLst>
            <pc:docMk/>
            <pc:sldMk cId="3134757143" sldId="268"/>
            <ac:spMk id="3" creationId="{235C0433-8A3D-C08E-DB42-6EFC03815F85}"/>
          </ac:spMkLst>
        </pc:spChg>
        <pc:picChg chg="add del mod">
          <ac:chgData name="Sengphachanh SPS" userId="e692cce540ee5e26" providerId="LiveId" clId="{8FA7B7EF-DF1C-4F05-B4F5-82211C4B2851}" dt="2023-07-26T11:43:15.401" v="711" actId="931"/>
          <ac:picMkLst>
            <pc:docMk/>
            <pc:sldMk cId="3134757143" sldId="268"/>
            <ac:picMk id="6" creationId="{DC88C850-4435-DD43-B63F-9903A6831FBB}"/>
          </ac:picMkLst>
        </pc:picChg>
      </pc:sldChg>
      <pc:sldChg chg="addSp delSp modSp add mod setBg setClrOvrMap">
        <pc:chgData name="Sengphachanh SPS" userId="e692cce540ee5e26" providerId="LiveId" clId="{8FA7B7EF-DF1C-4F05-B4F5-82211C4B2851}" dt="2023-07-27T15:01:32.085" v="1085" actId="1076"/>
        <pc:sldMkLst>
          <pc:docMk/>
          <pc:sldMk cId="1106582108" sldId="269"/>
        </pc:sldMkLst>
        <pc:spChg chg="mod">
          <ac:chgData name="Sengphachanh SPS" userId="e692cce540ee5e26" providerId="LiveId" clId="{8FA7B7EF-DF1C-4F05-B4F5-82211C4B2851}" dt="2023-07-27T15:00:26.885" v="1072" actId="26606"/>
          <ac:spMkLst>
            <pc:docMk/>
            <pc:sldMk cId="1106582108" sldId="269"/>
            <ac:spMk id="2" creationId="{68A0939E-B397-B90A-0D73-DDF7971EDA31}"/>
          </ac:spMkLst>
        </pc:spChg>
        <pc:spChg chg="add del">
          <ac:chgData name="Sengphachanh SPS" userId="e692cce540ee5e26" providerId="LiveId" clId="{8FA7B7EF-DF1C-4F05-B4F5-82211C4B2851}" dt="2023-07-27T14:58:45.607" v="1059" actId="22"/>
          <ac:spMkLst>
            <pc:docMk/>
            <pc:sldMk cId="1106582108" sldId="269"/>
            <ac:spMk id="6" creationId="{5F2DDE99-6155-2A64-BCB7-F50124AE1C53}"/>
          </ac:spMkLst>
        </pc:spChg>
        <pc:spChg chg="add mod ord">
          <ac:chgData name="Sengphachanh SPS" userId="e692cce540ee5e26" providerId="LiveId" clId="{8FA7B7EF-DF1C-4F05-B4F5-82211C4B2851}" dt="2023-07-27T15:01:22.954" v="1082" actId="34135"/>
          <ac:spMkLst>
            <pc:docMk/>
            <pc:sldMk cId="1106582108" sldId="269"/>
            <ac:spMk id="7" creationId="{690D35D1-C839-D1D3-222B-1B9D27B6812C}"/>
          </ac:spMkLst>
        </pc:spChg>
        <pc:spChg chg="add del">
          <ac:chgData name="Sengphachanh SPS" userId="e692cce540ee5e26" providerId="LiveId" clId="{8FA7B7EF-DF1C-4F05-B4F5-82211C4B2851}" dt="2023-07-27T14:59:46.535" v="1066" actId="26606"/>
          <ac:spMkLst>
            <pc:docMk/>
            <pc:sldMk cId="1106582108" sldId="269"/>
            <ac:spMk id="2059" creationId="{4AC0CD9D-7610-4620-93B4-798CCD9AB581}"/>
          </ac:spMkLst>
        </pc:spChg>
        <pc:spChg chg="add del">
          <ac:chgData name="Sengphachanh SPS" userId="e692cce540ee5e26" providerId="LiveId" clId="{8FA7B7EF-DF1C-4F05-B4F5-82211C4B2851}" dt="2023-07-27T14:59:46.535" v="1066" actId="26606"/>
          <ac:spMkLst>
            <pc:docMk/>
            <pc:sldMk cId="1106582108" sldId="269"/>
            <ac:spMk id="2065" creationId="{DE4D62F9-188E-4530-84C2-24BDEE4BEB82}"/>
          </ac:spMkLst>
        </pc:spChg>
        <pc:spChg chg="add del">
          <ac:chgData name="Sengphachanh SPS" userId="e692cce540ee5e26" providerId="LiveId" clId="{8FA7B7EF-DF1C-4F05-B4F5-82211C4B2851}" dt="2023-07-27T14:59:46.535" v="1066" actId="26606"/>
          <ac:spMkLst>
            <pc:docMk/>
            <pc:sldMk cId="1106582108" sldId="269"/>
            <ac:spMk id="2067" creationId="{D67CA421-FA2B-47ED-A101-F8BBEBB2976B}"/>
          </ac:spMkLst>
        </pc:spChg>
        <pc:spChg chg="add del">
          <ac:chgData name="Sengphachanh SPS" userId="e692cce540ee5e26" providerId="LiveId" clId="{8FA7B7EF-DF1C-4F05-B4F5-82211C4B2851}" dt="2023-07-27T14:59:46.535" v="1066" actId="26606"/>
          <ac:spMkLst>
            <pc:docMk/>
            <pc:sldMk cId="1106582108" sldId="269"/>
            <ac:spMk id="2069" creationId="{12425D82-CD5E-45A4-9542-70951E59F2D1}"/>
          </ac:spMkLst>
        </pc:spChg>
        <pc:spChg chg="add del">
          <ac:chgData name="Sengphachanh SPS" userId="e692cce540ee5e26" providerId="LiveId" clId="{8FA7B7EF-DF1C-4F05-B4F5-82211C4B2851}" dt="2023-07-27T14:59:46.535" v="1066" actId="26606"/>
          <ac:spMkLst>
            <pc:docMk/>
            <pc:sldMk cId="1106582108" sldId="269"/>
            <ac:spMk id="2071" creationId="{221DB897-A621-4D5F-AC81-91199AC4370E}"/>
          </ac:spMkLst>
        </pc:spChg>
        <pc:spChg chg="add del">
          <ac:chgData name="Sengphachanh SPS" userId="e692cce540ee5e26" providerId="LiveId" clId="{8FA7B7EF-DF1C-4F05-B4F5-82211C4B2851}" dt="2023-07-27T15:00:26.885" v="1072" actId="26606"/>
          <ac:spMkLst>
            <pc:docMk/>
            <pc:sldMk cId="1106582108" sldId="269"/>
            <ac:spMk id="2073" creationId="{630182B0-3559-41D5-9EBC-0BD86BEDAD09}"/>
          </ac:spMkLst>
        </pc:spChg>
        <pc:spChg chg="add del">
          <ac:chgData name="Sengphachanh SPS" userId="e692cce540ee5e26" providerId="LiveId" clId="{8FA7B7EF-DF1C-4F05-B4F5-82211C4B2851}" dt="2023-07-27T15:00:26.885" v="1072" actId="26606"/>
          <ac:spMkLst>
            <pc:docMk/>
            <pc:sldMk cId="1106582108" sldId="269"/>
            <ac:spMk id="2076" creationId="{4AC0CD9D-7610-4620-93B4-798CCD9AB581}"/>
          </ac:spMkLst>
        </pc:spChg>
        <pc:spChg chg="add del">
          <ac:chgData name="Sengphachanh SPS" userId="e692cce540ee5e26" providerId="LiveId" clId="{8FA7B7EF-DF1C-4F05-B4F5-82211C4B2851}" dt="2023-07-27T15:00:26.885" v="1072" actId="26606"/>
          <ac:spMkLst>
            <pc:docMk/>
            <pc:sldMk cId="1106582108" sldId="269"/>
            <ac:spMk id="2079" creationId="{DE4D62F9-188E-4530-84C2-24BDEE4BEB82}"/>
          </ac:spMkLst>
        </pc:spChg>
        <pc:spChg chg="add del">
          <ac:chgData name="Sengphachanh SPS" userId="e692cce540ee5e26" providerId="LiveId" clId="{8FA7B7EF-DF1C-4F05-B4F5-82211C4B2851}" dt="2023-07-27T15:00:26.885" v="1072" actId="26606"/>
          <ac:spMkLst>
            <pc:docMk/>
            <pc:sldMk cId="1106582108" sldId="269"/>
            <ac:spMk id="2080" creationId="{F3F4807A-5068-4492-8025-D75F320E908D}"/>
          </ac:spMkLst>
        </pc:spChg>
        <pc:spChg chg="add del">
          <ac:chgData name="Sengphachanh SPS" userId="e692cce540ee5e26" providerId="LiveId" clId="{8FA7B7EF-DF1C-4F05-B4F5-82211C4B2851}" dt="2023-07-27T15:00:26.885" v="1072" actId="26606"/>
          <ac:spMkLst>
            <pc:docMk/>
            <pc:sldMk cId="1106582108" sldId="269"/>
            <ac:spMk id="2081" creationId="{B24996F8-180C-4DCB-8A26-DFA336CDEFBC}"/>
          </ac:spMkLst>
        </pc:spChg>
        <pc:spChg chg="add del">
          <ac:chgData name="Sengphachanh SPS" userId="e692cce540ee5e26" providerId="LiveId" clId="{8FA7B7EF-DF1C-4F05-B4F5-82211C4B2851}" dt="2023-07-27T15:00:26.885" v="1072" actId="26606"/>
          <ac:spMkLst>
            <pc:docMk/>
            <pc:sldMk cId="1106582108" sldId="269"/>
            <ac:spMk id="2082" creationId="{D8B22DE2-C518-4F77-BE90-E1B6B1909D91}"/>
          </ac:spMkLst>
        </pc:spChg>
        <pc:spChg chg="add del">
          <ac:chgData name="Sengphachanh SPS" userId="e692cce540ee5e26" providerId="LiveId" clId="{8FA7B7EF-DF1C-4F05-B4F5-82211C4B2851}" dt="2023-07-27T15:00:22.343" v="1069" actId="26606"/>
          <ac:spMkLst>
            <pc:docMk/>
            <pc:sldMk cId="1106582108" sldId="269"/>
            <ac:spMk id="2091" creationId="{4AC0CD9D-7610-4620-93B4-798CCD9AB581}"/>
          </ac:spMkLst>
        </pc:spChg>
        <pc:spChg chg="add del">
          <ac:chgData name="Sengphachanh SPS" userId="e692cce540ee5e26" providerId="LiveId" clId="{8FA7B7EF-DF1C-4F05-B4F5-82211C4B2851}" dt="2023-07-27T15:00:22.343" v="1069" actId="26606"/>
          <ac:spMkLst>
            <pc:docMk/>
            <pc:sldMk cId="1106582108" sldId="269"/>
            <ac:spMk id="2097" creationId="{DE4D62F9-188E-4530-84C2-24BDEE4BEB82}"/>
          </ac:spMkLst>
        </pc:spChg>
        <pc:spChg chg="add del">
          <ac:chgData name="Sengphachanh SPS" userId="e692cce540ee5e26" providerId="LiveId" clId="{8FA7B7EF-DF1C-4F05-B4F5-82211C4B2851}" dt="2023-07-27T15:00:22.343" v="1069" actId="26606"/>
          <ac:spMkLst>
            <pc:docMk/>
            <pc:sldMk cId="1106582108" sldId="269"/>
            <ac:spMk id="2099" creationId="{F3F4807A-5068-4492-8025-D75F320E908D}"/>
          </ac:spMkLst>
        </pc:spChg>
        <pc:spChg chg="add del">
          <ac:chgData name="Sengphachanh SPS" userId="e692cce540ee5e26" providerId="LiveId" clId="{8FA7B7EF-DF1C-4F05-B4F5-82211C4B2851}" dt="2023-07-27T15:00:22.343" v="1069" actId="26606"/>
          <ac:spMkLst>
            <pc:docMk/>
            <pc:sldMk cId="1106582108" sldId="269"/>
            <ac:spMk id="2101" creationId="{B24996F8-180C-4DCB-8A26-DFA336CDEFBC}"/>
          </ac:spMkLst>
        </pc:spChg>
        <pc:spChg chg="add del">
          <ac:chgData name="Sengphachanh SPS" userId="e692cce540ee5e26" providerId="LiveId" clId="{8FA7B7EF-DF1C-4F05-B4F5-82211C4B2851}" dt="2023-07-27T15:00:22.343" v="1069" actId="26606"/>
          <ac:spMkLst>
            <pc:docMk/>
            <pc:sldMk cId="1106582108" sldId="269"/>
            <ac:spMk id="2103" creationId="{D8B22DE2-C518-4F77-BE90-E1B6B1909D91}"/>
          </ac:spMkLst>
        </pc:spChg>
        <pc:spChg chg="add del">
          <ac:chgData name="Sengphachanh SPS" userId="e692cce540ee5e26" providerId="LiveId" clId="{8FA7B7EF-DF1C-4F05-B4F5-82211C4B2851}" dt="2023-07-27T15:00:22.343" v="1069" actId="26606"/>
          <ac:spMkLst>
            <pc:docMk/>
            <pc:sldMk cId="1106582108" sldId="269"/>
            <ac:spMk id="2105" creationId="{630182B0-3559-41D5-9EBC-0BD86BEDAD09}"/>
          </ac:spMkLst>
        </pc:spChg>
        <pc:spChg chg="add del">
          <ac:chgData name="Sengphachanh SPS" userId="e692cce540ee5e26" providerId="LiveId" clId="{8FA7B7EF-DF1C-4F05-B4F5-82211C4B2851}" dt="2023-07-27T15:00:26.854" v="1071" actId="26606"/>
          <ac:spMkLst>
            <pc:docMk/>
            <pc:sldMk cId="1106582108" sldId="269"/>
            <ac:spMk id="2109" creationId="{4AC0CD9D-7610-4620-93B4-798CCD9AB581}"/>
          </ac:spMkLst>
        </pc:spChg>
        <pc:spChg chg="add del">
          <ac:chgData name="Sengphachanh SPS" userId="e692cce540ee5e26" providerId="LiveId" clId="{8FA7B7EF-DF1C-4F05-B4F5-82211C4B2851}" dt="2023-07-27T15:00:26.854" v="1071" actId="26606"/>
          <ac:spMkLst>
            <pc:docMk/>
            <pc:sldMk cId="1106582108" sldId="269"/>
            <ac:spMk id="2112" creationId="{DE4D62F9-188E-4530-84C2-24BDEE4BEB82}"/>
          </ac:spMkLst>
        </pc:spChg>
        <pc:spChg chg="add del">
          <ac:chgData name="Sengphachanh SPS" userId="e692cce540ee5e26" providerId="LiveId" clId="{8FA7B7EF-DF1C-4F05-B4F5-82211C4B2851}" dt="2023-07-27T15:00:26.854" v="1071" actId="26606"/>
          <ac:spMkLst>
            <pc:docMk/>
            <pc:sldMk cId="1106582108" sldId="269"/>
            <ac:spMk id="2113" creationId="{757B325C-3E35-45CF-9D07-3BCB281F3B9C}"/>
          </ac:spMkLst>
        </pc:spChg>
        <pc:spChg chg="add del">
          <ac:chgData name="Sengphachanh SPS" userId="e692cce540ee5e26" providerId="LiveId" clId="{8FA7B7EF-DF1C-4F05-B4F5-82211C4B2851}" dt="2023-07-27T15:00:26.854" v="1071" actId="26606"/>
          <ac:spMkLst>
            <pc:docMk/>
            <pc:sldMk cId="1106582108" sldId="269"/>
            <ac:spMk id="2114" creationId="{C24BEC42-AFF3-40D1-93A2-A27A42E1E23C}"/>
          </ac:spMkLst>
        </pc:spChg>
        <pc:spChg chg="add del">
          <ac:chgData name="Sengphachanh SPS" userId="e692cce540ee5e26" providerId="LiveId" clId="{8FA7B7EF-DF1C-4F05-B4F5-82211C4B2851}" dt="2023-07-27T15:00:26.854" v="1071" actId="26606"/>
          <ac:spMkLst>
            <pc:docMk/>
            <pc:sldMk cId="1106582108" sldId="269"/>
            <ac:spMk id="2115" creationId="{608F427C-1EC9-4280-9367-F2B3AA063E82}"/>
          </ac:spMkLst>
        </pc:spChg>
        <pc:spChg chg="add del">
          <ac:chgData name="Sengphachanh SPS" userId="e692cce540ee5e26" providerId="LiveId" clId="{8FA7B7EF-DF1C-4F05-B4F5-82211C4B2851}" dt="2023-07-27T15:00:26.854" v="1071" actId="26606"/>
          <ac:spMkLst>
            <pc:docMk/>
            <pc:sldMk cId="1106582108" sldId="269"/>
            <ac:spMk id="2116" creationId="{F98810A7-E114-447A-A7D6-69B27CFB5650}"/>
          </ac:spMkLst>
        </pc:spChg>
        <pc:spChg chg="add">
          <ac:chgData name="Sengphachanh SPS" userId="e692cce540ee5e26" providerId="LiveId" clId="{8FA7B7EF-DF1C-4F05-B4F5-82211C4B2851}" dt="2023-07-27T15:00:26.885" v="1072" actId="26606"/>
          <ac:spMkLst>
            <pc:docMk/>
            <pc:sldMk cId="1106582108" sldId="269"/>
            <ac:spMk id="2120" creationId="{4AC0CD9D-7610-4620-93B4-798CCD9AB581}"/>
          </ac:spMkLst>
        </pc:spChg>
        <pc:spChg chg="add">
          <ac:chgData name="Sengphachanh SPS" userId="e692cce540ee5e26" providerId="LiveId" clId="{8FA7B7EF-DF1C-4F05-B4F5-82211C4B2851}" dt="2023-07-27T15:00:26.885" v="1072" actId="26606"/>
          <ac:spMkLst>
            <pc:docMk/>
            <pc:sldMk cId="1106582108" sldId="269"/>
            <ac:spMk id="2123" creationId="{DE4D62F9-188E-4530-84C2-24BDEE4BEB82}"/>
          </ac:spMkLst>
        </pc:spChg>
        <pc:spChg chg="add">
          <ac:chgData name="Sengphachanh SPS" userId="e692cce540ee5e26" providerId="LiveId" clId="{8FA7B7EF-DF1C-4F05-B4F5-82211C4B2851}" dt="2023-07-27T15:00:26.885" v="1072" actId="26606"/>
          <ac:spMkLst>
            <pc:docMk/>
            <pc:sldMk cId="1106582108" sldId="269"/>
            <ac:spMk id="2124" creationId="{7810E80F-9C89-42DA-AC6A-CA9F6C0FEE1D}"/>
          </ac:spMkLst>
        </pc:spChg>
        <pc:spChg chg="add">
          <ac:chgData name="Sengphachanh SPS" userId="e692cce540ee5e26" providerId="LiveId" clId="{8FA7B7EF-DF1C-4F05-B4F5-82211C4B2851}" dt="2023-07-27T15:00:26.885" v="1072" actId="26606"/>
          <ac:spMkLst>
            <pc:docMk/>
            <pc:sldMk cId="1106582108" sldId="269"/>
            <ac:spMk id="2125" creationId="{35955B09-6DFD-41EE-8794-648DBC50B39F}"/>
          </ac:spMkLst>
        </pc:spChg>
        <pc:spChg chg="add">
          <ac:chgData name="Sengphachanh SPS" userId="e692cce540ee5e26" providerId="LiveId" clId="{8FA7B7EF-DF1C-4F05-B4F5-82211C4B2851}" dt="2023-07-27T15:00:26.885" v="1072" actId="26606"/>
          <ac:spMkLst>
            <pc:docMk/>
            <pc:sldMk cId="1106582108" sldId="269"/>
            <ac:spMk id="2126" creationId="{EA1C8458-DBAA-4D00-98AC-E9890360D5F1}"/>
          </ac:spMkLst>
        </pc:spChg>
        <pc:spChg chg="add">
          <ac:chgData name="Sengphachanh SPS" userId="e692cce540ee5e26" providerId="LiveId" clId="{8FA7B7EF-DF1C-4F05-B4F5-82211C4B2851}" dt="2023-07-27T15:00:26.885" v="1072" actId="26606"/>
          <ac:spMkLst>
            <pc:docMk/>
            <pc:sldMk cId="1106582108" sldId="269"/>
            <ac:spMk id="2127" creationId="{A8D15A26-D50C-4BE5-8A59-321D90248097}"/>
          </ac:spMkLst>
        </pc:spChg>
        <pc:grpChg chg="del">
          <ac:chgData name="Sengphachanh SPS" userId="e692cce540ee5e26" providerId="LiveId" clId="{8FA7B7EF-DF1C-4F05-B4F5-82211C4B2851}" dt="2023-07-27T14:58:03.118" v="1017" actId="478"/>
          <ac:grpSpMkLst>
            <pc:docMk/>
            <pc:sldMk cId="1106582108" sldId="269"/>
            <ac:grpSpMk id="4" creationId="{67188517-B26A-3DAF-1435-4528D2EEDCC8}"/>
          </ac:grpSpMkLst>
        </pc:grpChg>
        <pc:picChg chg="add mod">
          <ac:chgData name="Sengphachanh SPS" userId="e692cce540ee5e26" providerId="LiveId" clId="{8FA7B7EF-DF1C-4F05-B4F5-82211C4B2851}" dt="2023-07-27T15:01:32.085" v="1085" actId="1076"/>
          <ac:picMkLst>
            <pc:docMk/>
            <pc:sldMk cId="1106582108" sldId="269"/>
            <ac:picMk id="2050" creationId="{D7DB5D92-5FD2-6555-7FF3-7614B5A57E18}"/>
          </ac:picMkLst>
        </pc:picChg>
        <pc:picChg chg="add del">
          <ac:chgData name="Sengphachanh SPS" userId="e692cce540ee5e26" providerId="LiveId" clId="{8FA7B7EF-DF1C-4F05-B4F5-82211C4B2851}" dt="2023-07-27T14:59:46.535" v="1066" actId="26606"/>
          <ac:picMkLst>
            <pc:docMk/>
            <pc:sldMk cId="1106582108" sldId="269"/>
            <ac:picMk id="2055" creationId="{41B68C77-138E-4BF7-A276-BD0C78A4219F}"/>
          </ac:picMkLst>
        </pc:picChg>
        <pc:picChg chg="add del">
          <ac:chgData name="Sengphachanh SPS" userId="e692cce540ee5e26" providerId="LiveId" clId="{8FA7B7EF-DF1C-4F05-B4F5-82211C4B2851}" dt="2023-07-27T14:59:46.535" v="1066" actId="26606"/>
          <ac:picMkLst>
            <pc:docMk/>
            <pc:sldMk cId="1106582108" sldId="269"/>
            <ac:picMk id="2057" creationId="{7C268552-D473-46ED-B1B8-422042C4DEF1}"/>
          </ac:picMkLst>
        </pc:picChg>
        <pc:picChg chg="add del">
          <ac:chgData name="Sengphachanh SPS" userId="e692cce540ee5e26" providerId="LiveId" clId="{8FA7B7EF-DF1C-4F05-B4F5-82211C4B2851}" dt="2023-07-27T14:59:46.535" v="1066" actId="26606"/>
          <ac:picMkLst>
            <pc:docMk/>
            <pc:sldMk cId="1106582108" sldId="269"/>
            <ac:picMk id="2061" creationId="{B9238B3E-24AA-439A-B527-6C5DF6D72145}"/>
          </ac:picMkLst>
        </pc:picChg>
        <pc:picChg chg="add del">
          <ac:chgData name="Sengphachanh SPS" userId="e692cce540ee5e26" providerId="LiveId" clId="{8FA7B7EF-DF1C-4F05-B4F5-82211C4B2851}" dt="2023-07-27T14:59:46.535" v="1066" actId="26606"/>
          <ac:picMkLst>
            <pc:docMk/>
            <pc:sldMk cId="1106582108" sldId="269"/>
            <ac:picMk id="2063" creationId="{69F01145-BEA3-4CBF-AA21-10077B948CA8}"/>
          </ac:picMkLst>
        </pc:picChg>
        <pc:picChg chg="add del">
          <ac:chgData name="Sengphachanh SPS" userId="e692cce540ee5e26" providerId="LiveId" clId="{8FA7B7EF-DF1C-4F05-B4F5-82211C4B2851}" dt="2023-07-27T15:00:26.885" v="1072" actId="26606"/>
          <ac:picMkLst>
            <pc:docMk/>
            <pc:sldMk cId="1106582108" sldId="269"/>
            <ac:picMk id="2074" creationId="{41B68C77-138E-4BF7-A276-BD0C78A4219F}"/>
          </ac:picMkLst>
        </pc:picChg>
        <pc:picChg chg="add del">
          <ac:chgData name="Sengphachanh SPS" userId="e692cce540ee5e26" providerId="LiveId" clId="{8FA7B7EF-DF1C-4F05-B4F5-82211C4B2851}" dt="2023-07-27T15:00:26.885" v="1072" actId="26606"/>
          <ac:picMkLst>
            <pc:docMk/>
            <pc:sldMk cId="1106582108" sldId="269"/>
            <ac:picMk id="2075" creationId="{7C268552-D473-46ED-B1B8-422042C4DEF1}"/>
          </ac:picMkLst>
        </pc:picChg>
        <pc:picChg chg="add del">
          <ac:chgData name="Sengphachanh SPS" userId="e692cce540ee5e26" providerId="LiveId" clId="{8FA7B7EF-DF1C-4F05-B4F5-82211C4B2851}" dt="2023-07-27T15:00:26.885" v="1072" actId="26606"/>
          <ac:picMkLst>
            <pc:docMk/>
            <pc:sldMk cId="1106582108" sldId="269"/>
            <ac:picMk id="2077" creationId="{B9238B3E-24AA-439A-B527-6C5DF6D72145}"/>
          </ac:picMkLst>
        </pc:picChg>
        <pc:picChg chg="add del">
          <ac:chgData name="Sengphachanh SPS" userId="e692cce540ee5e26" providerId="LiveId" clId="{8FA7B7EF-DF1C-4F05-B4F5-82211C4B2851}" dt="2023-07-27T15:00:26.885" v="1072" actId="26606"/>
          <ac:picMkLst>
            <pc:docMk/>
            <pc:sldMk cId="1106582108" sldId="269"/>
            <ac:picMk id="2078" creationId="{69F01145-BEA3-4CBF-AA21-10077B948CA8}"/>
          </ac:picMkLst>
        </pc:picChg>
        <pc:picChg chg="add del">
          <ac:chgData name="Sengphachanh SPS" userId="e692cce540ee5e26" providerId="LiveId" clId="{8FA7B7EF-DF1C-4F05-B4F5-82211C4B2851}" dt="2023-07-27T15:00:22.343" v="1069" actId="26606"/>
          <ac:picMkLst>
            <pc:docMk/>
            <pc:sldMk cId="1106582108" sldId="269"/>
            <ac:picMk id="2087" creationId="{41B68C77-138E-4BF7-A276-BD0C78A4219F}"/>
          </ac:picMkLst>
        </pc:picChg>
        <pc:picChg chg="add del">
          <ac:chgData name="Sengphachanh SPS" userId="e692cce540ee5e26" providerId="LiveId" clId="{8FA7B7EF-DF1C-4F05-B4F5-82211C4B2851}" dt="2023-07-27T15:00:22.343" v="1069" actId="26606"/>
          <ac:picMkLst>
            <pc:docMk/>
            <pc:sldMk cId="1106582108" sldId="269"/>
            <ac:picMk id="2089" creationId="{7C268552-D473-46ED-B1B8-422042C4DEF1}"/>
          </ac:picMkLst>
        </pc:picChg>
        <pc:picChg chg="add del">
          <ac:chgData name="Sengphachanh SPS" userId="e692cce540ee5e26" providerId="LiveId" clId="{8FA7B7EF-DF1C-4F05-B4F5-82211C4B2851}" dt="2023-07-27T15:00:22.343" v="1069" actId="26606"/>
          <ac:picMkLst>
            <pc:docMk/>
            <pc:sldMk cId="1106582108" sldId="269"/>
            <ac:picMk id="2093" creationId="{B9238B3E-24AA-439A-B527-6C5DF6D72145}"/>
          </ac:picMkLst>
        </pc:picChg>
        <pc:picChg chg="add del">
          <ac:chgData name="Sengphachanh SPS" userId="e692cce540ee5e26" providerId="LiveId" clId="{8FA7B7EF-DF1C-4F05-B4F5-82211C4B2851}" dt="2023-07-27T15:00:22.343" v="1069" actId="26606"/>
          <ac:picMkLst>
            <pc:docMk/>
            <pc:sldMk cId="1106582108" sldId="269"/>
            <ac:picMk id="2095" creationId="{69F01145-BEA3-4CBF-AA21-10077B948CA8}"/>
          </ac:picMkLst>
        </pc:picChg>
        <pc:picChg chg="add del">
          <ac:chgData name="Sengphachanh SPS" userId="e692cce540ee5e26" providerId="LiveId" clId="{8FA7B7EF-DF1C-4F05-B4F5-82211C4B2851}" dt="2023-07-27T15:00:26.854" v="1071" actId="26606"/>
          <ac:picMkLst>
            <pc:docMk/>
            <pc:sldMk cId="1106582108" sldId="269"/>
            <ac:picMk id="2107" creationId="{41B68C77-138E-4BF7-A276-BD0C78A4219F}"/>
          </ac:picMkLst>
        </pc:picChg>
        <pc:picChg chg="add del">
          <ac:chgData name="Sengphachanh SPS" userId="e692cce540ee5e26" providerId="LiveId" clId="{8FA7B7EF-DF1C-4F05-B4F5-82211C4B2851}" dt="2023-07-27T15:00:26.854" v="1071" actId="26606"/>
          <ac:picMkLst>
            <pc:docMk/>
            <pc:sldMk cId="1106582108" sldId="269"/>
            <ac:picMk id="2108" creationId="{7C268552-D473-46ED-B1B8-422042C4DEF1}"/>
          </ac:picMkLst>
        </pc:picChg>
        <pc:picChg chg="add del">
          <ac:chgData name="Sengphachanh SPS" userId="e692cce540ee5e26" providerId="LiveId" clId="{8FA7B7EF-DF1C-4F05-B4F5-82211C4B2851}" dt="2023-07-27T15:00:26.854" v="1071" actId="26606"/>
          <ac:picMkLst>
            <pc:docMk/>
            <pc:sldMk cId="1106582108" sldId="269"/>
            <ac:picMk id="2110" creationId="{B9238B3E-24AA-439A-B527-6C5DF6D72145}"/>
          </ac:picMkLst>
        </pc:picChg>
        <pc:picChg chg="add del">
          <ac:chgData name="Sengphachanh SPS" userId="e692cce540ee5e26" providerId="LiveId" clId="{8FA7B7EF-DF1C-4F05-B4F5-82211C4B2851}" dt="2023-07-27T15:00:26.854" v="1071" actId="26606"/>
          <ac:picMkLst>
            <pc:docMk/>
            <pc:sldMk cId="1106582108" sldId="269"/>
            <ac:picMk id="2111" creationId="{69F01145-BEA3-4CBF-AA21-10077B948CA8}"/>
          </ac:picMkLst>
        </pc:picChg>
        <pc:picChg chg="add">
          <ac:chgData name="Sengphachanh SPS" userId="e692cce540ee5e26" providerId="LiveId" clId="{8FA7B7EF-DF1C-4F05-B4F5-82211C4B2851}" dt="2023-07-27T15:00:26.885" v="1072" actId="26606"/>
          <ac:picMkLst>
            <pc:docMk/>
            <pc:sldMk cId="1106582108" sldId="269"/>
            <ac:picMk id="2118" creationId="{41B68C77-138E-4BF7-A276-BD0C78A4219F}"/>
          </ac:picMkLst>
        </pc:picChg>
        <pc:picChg chg="add">
          <ac:chgData name="Sengphachanh SPS" userId="e692cce540ee5e26" providerId="LiveId" clId="{8FA7B7EF-DF1C-4F05-B4F5-82211C4B2851}" dt="2023-07-27T15:00:26.885" v="1072" actId="26606"/>
          <ac:picMkLst>
            <pc:docMk/>
            <pc:sldMk cId="1106582108" sldId="269"/>
            <ac:picMk id="2119" creationId="{7C268552-D473-46ED-B1B8-422042C4DEF1}"/>
          </ac:picMkLst>
        </pc:picChg>
        <pc:picChg chg="add">
          <ac:chgData name="Sengphachanh SPS" userId="e692cce540ee5e26" providerId="LiveId" clId="{8FA7B7EF-DF1C-4F05-B4F5-82211C4B2851}" dt="2023-07-27T15:00:26.885" v="1072" actId="26606"/>
          <ac:picMkLst>
            <pc:docMk/>
            <pc:sldMk cId="1106582108" sldId="269"/>
            <ac:picMk id="2121" creationId="{B9238B3E-24AA-439A-B527-6C5DF6D72145}"/>
          </ac:picMkLst>
        </pc:picChg>
        <pc:picChg chg="add">
          <ac:chgData name="Sengphachanh SPS" userId="e692cce540ee5e26" providerId="LiveId" clId="{8FA7B7EF-DF1C-4F05-B4F5-82211C4B2851}" dt="2023-07-27T15:00:26.885" v="1072" actId="26606"/>
          <ac:picMkLst>
            <pc:docMk/>
            <pc:sldMk cId="1106582108" sldId="269"/>
            <ac:picMk id="2122" creationId="{69F01145-BEA3-4CBF-AA21-10077B948CA8}"/>
          </ac:picMkLst>
        </pc:picChg>
      </pc:sldChg>
      <pc:sldChg chg="addSp delSp modSp add mod">
        <pc:chgData name="Sengphachanh SPS" userId="e692cce540ee5e26" providerId="LiveId" clId="{8FA7B7EF-DF1C-4F05-B4F5-82211C4B2851}" dt="2023-07-27T15:08:22.939" v="1134" actId="1076"/>
        <pc:sldMkLst>
          <pc:docMk/>
          <pc:sldMk cId="40666483" sldId="270"/>
        </pc:sldMkLst>
        <pc:spChg chg="mod">
          <ac:chgData name="Sengphachanh SPS" userId="e692cce540ee5e26" providerId="LiveId" clId="{8FA7B7EF-DF1C-4F05-B4F5-82211C4B2851}" dt="2023-07-27T15:08:22.939" v="1134" actId="1076"/>
          <ac:spMkLst>
            <pc:docMk/>
            <pc:sldMk cId="40666483" sldId="270"/>
            <ac:spMk id="2" creationId="{68A0939E-B397-B90A-0D73-DDF7971EDA31}"/>
          </ac:spMkLst>
        </pc:spChg>
        <pc:spChg chg="add mod">
          <ac:chgData name="Sengphachanh SPS" userId="e692cce540ee5e26" providerId="LiveId" clId="{8FA7B7EF-DF1C-4F05-B4F5-82211C4B2851}" dt="2023-07-27T15:08:03.342" v="1126" actId="14100"/>
          <ac:spMkLst>
            <pc:docMk/>
            <pc:sldMk cId="40666483" sldId="270"/>
            <ac:spMk id="5" creationId="{1A66DBF3-1753-5419-E987-03FB5206B84A}"/>
          </ac:spMkLst>
        </pc:spChg>
        <pc:grpChg chg="del">
          <ac:chgData name="Sengphachanh SPS" userId="e692cce540ee5e26" providerId="LiveId" clId="{8FA7B7EF-DF1C-4F05-B4F5-82211C4B2851}" dt="2023-07-27T15:05:27.904" v="1087" actId="478"/>
          <ac:grpSpMkLst>
            <pc:docMk/>
            <pc:sldMk cId="40666483" sldId="270"/>
            <ac:grpSpMk id="4" creationId="{67188517-B26A-3DAF-1435-4528D2EEDCC8}"/>
          </ac:grpSpMkLst>
        </pc:grpChg>
        <pc:picChg chg="add mod">
          <ac:chgData name="Sengphachanh SPS" userId="e692cce540ee5e26" providerId="LiveId" clId="{8FA7B7EF-DF1C-4F05-B4F5-82211C4B2851}" dt="2023-07-27T15:08:05.845" v="1127" actId="1076"/>
          <ac:picMkLst>
            <pc:docMk/>
            <pc:sldMk cId="40666483" sldId="270"/>
            <ac:picMk id="3074" creationId="{E9B2F4F2-78B1-697F-27CE-8140B0FC1DAA}"/>
          </ac:picMkLst>
        </pc:picChg>
      </pc:sldChg>
      <pc:sldChg chg="addSp delSp add del">
        <pc:chgData name="Sengphachanh SPS" userId="e692cce540ee5e26" providerId="LiveId" clId="{8FA7B7EF-DF1C-4F05-B4F5-82211C4B2851}" dt="2023-07-27T14:58:26.417" v="1057"/>
        <pc:sldMkLst>
          <pc:docMk/>
          <pc:sldMk cId="565487857" sldId="270"/>
        </pc:sldMkLst>
        <pc:grpChg chg="add del">
          <ac:chgData name="Sengphachanh SPS" userId="e692cce540ee5e26" providerId="LiveId" clId="{8FA7B7EF-DF1C-4F05-B4F5-82211C4B2851}" dt="2023-07-27T14:58:25.407" v="1056" actId="478"/>
          <ac:grpSpMkLst>
            <pc:docMk/>
            <pc:sldMk cId="565487857" sldId="270"/>
            <ac:grpSpMk id="4" creationId="{67188517-B26A-3DAF-1435-4528D2EEDCC8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93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901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665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358482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669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7648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6893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8913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8285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812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55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1640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743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0370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178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77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955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63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959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922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0954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62022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380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369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056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190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2956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0376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5989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3219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2256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6949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419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7359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2230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91821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0601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24451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4288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5934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5015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89821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2121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789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0341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5895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49744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8498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0142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6243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78298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94232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0E403-83C4-3CFD-524E-AF3D5E296A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8DB254-924E-EA31-443F-808BAAB322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84151-06B4-04AC-5321-91CED524C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1EBF5-6F03-C5E5-1FC6-DE7A278E2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EB554-1416-22E0-1389-F54720115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35233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E9CA-4938-B637-0E58-71CD13E4E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F5259-044F-5664-0962-6A63AB27D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917F16-1D8E-09D6-AE49-D4AC5D2BB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6543D-F081-58C5-AAE0-A4A089BBC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9A62A-783E-721A-8DF7-C0847E503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3333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890FE-FEC0-D260-8CFB-3361DF88F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180AB-E9FA-6788-15DC-033451DA6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B142A-12D0-090D-C2E5-38A52B3AE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767F3A-4D9F-1ABA-DE04-21C8948AC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0D3C9-4423-A17F-5E81-265C95553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26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95566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504FD-C2D8-4E9D-EBEE-D3DBB7A8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8E0F9-862F-A41A-DD73-7E965229A2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C304A-80D1-1A51-B9F9-7BB5BBA1BA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8DBE9-55C0-18AA-398D-B0AE8CC6C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EE704-D4A6-5C3B-291D-13A478181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84FE92-CB29-379C-FF23-85FEAD8A2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72832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3E47D-073F-EFF6-BE08-7D7193C2C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BFFDE-AF03-DC2F-9876-71017C9F9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ED7D6C-801E-81DB-3E46-8703BF78C5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70C1B8-9539-8717-CE8D-DE4E100298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7A91D1-DDD5-D3D4-DC15-EC2DE20DEA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3314A9-E581-73D7-0AC7-AE6F12326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652880-3AA9-3A2E-742A-5E23BF2B8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0D1CCF-F8BE-0F52-031C-8A0C5B82A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30702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13531-8C16-843D-1066-33BC69030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76D626-328A-62EA-F73F-F2FABC8CC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E6C664-33F8-F712-1C97-D217C5766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36AE23-541F-EABD-52DD-484354528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69773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96A180-AD53-24E1-FB60-289B4DD99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0A940E-51D5-7692-E18A-2731960E9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8BF797-5FC2-9B4A-6298-6F44D7CD2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25285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77BE3-50AC-2180-FBE2-565D2F4DA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495AB-1CA6-4D10-72B6-9FFE02576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7B53E5-6B74-9545-1421-3B9C9FDE7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33472E-CFBC-0499-A3C1-693B3EAAD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642CAC-3C71-8F89-1B4F-F095A965E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859676-92E8-0EA9-2979-25B7EB53E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1998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184A7-4BBD-618E-73A8-C60CA58C9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7EA38E-C2B3-B770-3011-8768352C1A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53285-75AC-E2C9-1310-5C137BCB2F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6705BF-D34A-BD8F-1B1B-DFAD02C45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6353AD-5AE1-C33A-9A1E-C08CEAE2E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6E3475-4871-2E06-58CE-291B3A406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42912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30AE9-76FC-B76D-0BC1-72DF304EC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C9CC8-7F90-C507-F440-6DC8EF4C50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05D0A-9BA3-ABC4-09D6-D874CC43B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ED103-D713-1503-627D-BB9D56AFA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13E43-ABF4-35B2-CEF1-8643C696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47128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BE9C6A-5E54-1752-B341-FA43E25021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AF9012-C739-E2D5-9C90-0AED782704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8BAB6-9D6B-62E1-D2C0-7F9F6B09E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905DE-B737-B3E1-19B2-E6F2B0F5D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7E005-DAD2-DF11-4A07-9F445AF8B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14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0DB37-7791-76E2-7986-4DAE6587A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9778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470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37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8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2290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1138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570364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426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79B883-0C0F-DAE5-AD87-78513D3BE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CC2648-1822-1D56-1057-7C84A9E23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7D815-6E1F-752C-C940-1AD68599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7B326-B192-40C0-83A4-845F2A50F5F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624FD-651C-59FC-56AB-BBE4A9CB08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4ADBA-533A-4F49-B883-29C129197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5FDF1-57CC-4BC9-ADB9-D9979F671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06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37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2.jp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3.xml"/><Relationship Id="rId6" Type="http://schemas.openxmlformats.org/officeDocument/2006/relationships/hyperlink" Target="https://www.freepngimg.com/png/64770-computer-email-icons-free-hd-image" TargetMode="External"/><Relationship Id="rId5" Type="http://schemas.openxmlformats.org/officeDocument/2006/relationships/image" Target="../media/image61.png"/><Relationship Id="rId4" Type="http://schemas.openxmlformats.org/officeDocument/2006/relationships/hyperlink" Target="https://commons.wikimedia.org/wiki/File:Phone_rounded.sv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slideLayout" Target="../slideLayouts/slideLayout5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sv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47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4.png"/><Relationship Id="rId11" Type="http://schemas.openxmlformats.org/officeDocument/2006/relationships/image" Target="../media/image46.png"/><Relationship Id="rId5" Type="http://schemas.openxmlformats.org/officeDocument/2006/relationships/image" Target="../media/image3.png"/><Relationship Id="rId10" Type="http://schemas.openxmlformats.org/officeDocument/2006/relationships/image" Target="../media/image45.png"/><Relationship Id="rId4" Type="http://schemas.openxmlformats.org/officeDocument/2006/relationships/image" Target="../media/image2.png"/><Relationship Id="rId9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C38C329-05C1-44E0-942C-D7A60A7F2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40E99DB-69B1-42D9-9A2E-A196302E0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0DFF115-119D-479E-9D15-475C47026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A98F3A3-687B-4002-93F2-58E8590DC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A1367E-049C-45E5-9C32-CC32DCEAE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174" y="0"/>
            <a:ext cx="9590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83CD44-2037-ECE7-5C49-D5DDC1293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284" y="487443"/>
            <a:ext cx="8513100" cy="51178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8800" dirty="0"/>
              <a:t>Web Application Stack Technology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4E51B8-B43D-96E8-098D-E7FA3AF59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9661" y="5657222"/>
            <a:ext cx="7400781" cy="923030"/>
          </a:xfrm>
        </p:spPr>
        <p:txBody>
          <a:bodyPr vert="horz" lIns="91440" tIns="0" rIns="91440" bIns="45720" rtlCol="0" anchor="b">
            <a:normAutofit/>
          </a:bodyPr>
          <a:lstStyle/>
          <a:p>
            <a:r>
              <a:rPr lang="en-US" sz="2400" dirty="0"/>
              <a:t>System Administration Appreciation Day 2023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E1CAA8C-D8F1-4D3B-87B4-4B17F3E28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45674" y="0"/>
            <a:ext cx="27432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47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0939E-B397-B90A-0D73-DDF7971ED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37" y="1130461"/>
            <a:ext cx="2064138" cy="4597077"/>
          </a:xfrm>
        </p:spPr>
        <p:txBody>
          <a:bodyPr anchor="ctr"/>
          <a:lstStyle/>
          <a:p>
            <a:r>
              <a:rPr lang="en-US" sz="6000" dirty="0"/>
              <a:t>How RFID Work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66DBF3-1753-5419-E987-03FB5206B84A}"/>
              </a:ext>
            </a:extLst>
          </p:cNvPr>
          <p:cNvSpPr/>
          <p:nvPr/>
        </p:nvSpPr>
        <p:spPr>
          <a:xfrm>
            <a:off x="2685534" y="0"/>
            <a:ext cx="950646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RFID | Labels, Tags, Iventory, Apparel and Accessories">
            <a:extLst>
              <a:ext uri="{FF2B5EF4-FFF2-40B4-BE49-F238E27FC236}">
                <a16:creationId xmlns:a16="http://schemas.microsoft.com/office/drawing/2014/main" id="{E9B2F4F2-78B1-697F-27CE-8140B0FC1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277" y="693788"/>
            <a:ext cx="9404723" cy="522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6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8" name="Picture 2086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119" name="Picture 208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120" name="Oval 2090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121" name="Picture 2092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122" name="Picture 2094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23" name="Rectangle 2096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24" name="Rectangle 2098">
            <a:extLst>
              <a:ext uri="{FF2B5EF4-FFF2-40B4-BE49-F238E27FC236}">
                <a16:creationId xmlns:a16="http://schemas.microsoft.com/office/drawing/2014/main" id="{7810E80F-9C89-42DA-AC6A-CA9F6C0FE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A0939E-B397-B90A-0D73-DDF7971ED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9492" y="1325880"/>
            <a:ext cx="3354807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How RFID Work With Web Application</a:t>
            </a:r>
          </a:p>
        </p:txBody>
      </p:sp>
      <p:sp>
        <p:nvSpPr>
          <p:cNvPr id="2125" name="Rectangle 2100">
            <a:extLst>
              <a:ext uri="{FF2B5EF4-FFF2-40B4-BE49-F238E27FC236}">
                <a16:creationId xmlns:a16="http://schemas.microsoft.com/office/drawing/2014/main" id="{35955B09-6DFD-41EE-8794-648DBC50B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6" name="Rectangle 2102">
            <a:extLst>
              <a:ext uri="{FF2B5EF4-FFF2-40B4-BE49-F238E27FC236}">
                <a16:creationId xmlns:a16="http://schemas.microsoft.com/office/drawing/2014/main" id="{EA1C8458-DBAA-4D00-98AC-E9890360D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127" name="Rounded Rectangle 4">
            <a:extLst>
              <a:ext uri="{FF2B5EF4-FFF2-40B4-BE49-F238E27FC236}">
                <a16:creationId xmlns:a16="http://schemas.microsoft.com/office/drawing/2014/main" id="{A8D15A26-D50C-4BE5-8A59-321D90248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591673"/>
            <a:ext cx="6272784" cy="5626247"/>
          </a:xfrm>
          <a:prstGeom prst="roundRect">
            <a:avLst>
              <a:gd name="adj" fmla="val 0"/>
            </a:avLst>
          </a:prstGeom>
          <a:ln w="12700">
            <a:solidFill>
              <a:schemeClr val="bg2"/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0D35D1-C839-D1D3-222B-1B9D27B681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6561" y="193908"/>
            <a:ext cx="7059263" cy="64217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7DB5D92-5FD2-6555-7FF3-7614B5A5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9625" y="472589"/>
            <a:ext cx="7096279" cy="619150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582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0B6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769C80-6464-7303-DCFB-E073859D0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Summary</a:t>
            </a:r>
          </a:p>
        </p:txBody>
      </p:sp>
      <p:pic>
        <p:nvPicPr>
          <p:cNvPr id="4" name="Picture 3" descr="A computer with colorful circles around it&#10;&#10;Description automatically generated">
            <a:extLst>
              <a:ext uri="{FF2B5EF4-FFF2-40B4-BE49-F238E27FC236}">
                <a16:creationId xmlns:a16="http://schemas.microsoft.com/office/drawing/2014/main" id="{69E791A2-A37B-223E-E689-74FF0F97B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864" y="0"/>
            <a:ext cx="6795135" cy="6676219"/>
          </a:xfrm>
          <a:prstGeom prst="rect">
            <a:avLst/>
          </a:prstGeom>
        </p:spPr>
      </p:pic>
      <p:pic>
        <p:nvPicPr>
          <p:cNvPr id="8" name="Picture 7" descr="A cartoon of a person giving a thumbs up&#10;&#10;Description automatically generated">
            <a:extLst>
              <a:ext uri="{FF2B5EF4-FFF2-40B4-BE49-F238E27FC236}">
                <a16:creationId xmlns:a16="http://schemas.microsoft.com/office/drawing/2014/main" id="{2F6359BF-5C97-A4E6-8700-D595223F2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58291" y="2941421"/>
            <a:ext cx="2585669" cy="374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98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next to a sign&#10;&#10;Description automatically generated">
            <a:extLst>
              <a:ext uri="{FF2B5EF4-FFF2-40B4-BE49-F238E27FC236}">
                <a16:creationId xmlns:a16="http://schemas.microsoft.com/office/drawing/2014/main" id="{C995E1F4-C977-3976-A0C5-2C5D691F651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6" r="9094"/>
          <a:stretch/>
        </p:blipFill>
        <p:spPr>
          <a:xfrm>
            <a:off x="-252919" y="0"/>
            <a:ext cx="863816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AD73E3-91CF-3551-B277-B6F6C2A67759}"/>
              </a:ext>
            </a:extLst>
          </p:cNvPr>
          <p:cNvSpPr txBox="1"/>
          <p:nvPr/>
        </p:nvSpPr>
        <p:spPr>
          <a:xfrm>
            <a:off x="7121381" y="97277"/>
            <a:ext cx="50706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Sengphachanh SHIPHAXAI</a:t>
            </a:r>
          </a:p>
          <a:p>
            <a:pPr algn="r"/>
            <a:r>
              <a:rPr lang="en-US" sz="3600" dirty="0"/>
              <a:t>(Ham)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2020C0-00D6-57BD-9F72-7C73F38BD607}"/>
              </a:ext>
            </a:extLst>
          </p:cNvPr>
          <p:cNvSpPr txBox="1"/>
          <p:nvPr/>
        </p:nvSpPr>
        <p:spPr>
          <a:xfrm>
            <a:off x="8385243" y="1394883"/>
            <a:ext cx="1310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Contact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A7DEE2-FE23-A58D-5E21-56A5106E0D8A}"/>
              </a:ext>
            </a:extLst>
          </p:cNvPr>
          <p:cNvGrpSpPr/>
          <p:nvPr/>
        </p:nvGrpSpPr>
        <p:grpSpPr>
          <a:xfrm>
            <a:off x="8498194" y="2007406"/>
            <a:ext cx="2300120" cy="369332"/>
            <a:chOff x="8734585" y="2001374"/>
            <a:chExt cx="2300120" cy="369332"/>
          </a:xfrm>
        </p:grpSpPr>
        <p:pic>
          <p:nvPicPr>
            <p:cNvPr id="9" name="Picture 8" descr="A green and white phone symbol&#10;&#10;Description automatically generated">
              <a:extLst>
                <a:ext uri="{FF2B5EF4-FFF2-40B4-BE49-F238E27FC236}">
                  <a16:creationId xmlns:a16="http://schemas.microsoft.com/office/drawing/2014/main" id="{71C37D84-29EF-460C-9FD2-FDC498137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8734585" y="2015380"/>
              <a:ext cx="341321" cy="34132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FCA2B39-84EC-27D6-319B-6A77D4B03216}"/>
                </a:ext>
              </a:extLst>
            </p:cNvPr>
            <p:cNvSpPr txBox="1"/>
            <p:nvPr/>
          </p:nvSpPr>
          <p:spPr>
            <a:xfrm>
              <a:off x="9107574" y="2001374"/>
              <a:ext cx="1927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+856 20 98673246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E323DBE-31FA-6C8E-CB99-4713E7ED5319}"/>
              </a:ext>
            </a:extLst>
          </p:cNvPr>
          <p:cNvGrpSpPr/>
          <p:nvPr/>
        </p:nvGrpSpPr>
        <p:grpSpPr>
          <a:xfrm>
            <a:off x="8498194" y="2525843"/>
            <a:ext cx="3422285" cy="369332"/>
            <a:chOff x="8769715" y="2525843"/>
            <a:chExt cx="3422285" cy="369332"/>
          </a:xfrm>
        </p:grpSpPr>
        <p:pic>
          <p:nvPicPr>
            <p:cNvPr id="20" name="Picture 19" descr="A blue square with a white envelope&#10;&#10;Description automatically generated">
              <a:extLst>
                <a:ext uri="{FF2B5EF4-FFF2-40B4-BE49-F238E27FC236}">
                  <a16:creationId xmlns:a16="http://schemas.microsoft.com/office/drawing/2014/main" id="{B8E4DB09-4FAA-9FB0-D66D-94519001F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769715" y="2539849"/>
              <a:ext cx="341321" cy="34132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3DFAF55-9098-F106-A13C-5773065643FA}"/>
                </a:ext>
              </a:extLst>
            </p:cNvPr>
            <p:cNvSpPr txBox="1"/>
            <p:nvPr/>
          </p:nvSpPr>
          <p:spPr>
            <a:xfrm>
              <a:off x="9142704" y="2525843"/>
              <a:ext cx="30492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Sengphachanh@verisette.com</a:t>
              </a:r>
            </a:p>
          </p:txBody>
        </p:sp>
      </p:grpSp>
      <p:pic>
        <p:nvPicPr>
          <p:cNvPr id="29" name="Picture 28" descr="A screenshot of a qr code&#10;&#10;Description automatically generated">
            <a:extLst>
              <a:ext uri="{FF2B5EF4-FFF2-40B4-BE49-F238E27FC236}">
                <a16:creationId xmlns:a16="http://schemas.microsoft.com/office/drawing/2014/main" id="{0F93FF80-A582-4B4D-EB50-E3E4B617CFE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2" t="46490" r="30309" b="34605"/>
          <a:stretch/>
        </p:blipFill>
        <p:spPr>
          <a:xfrm>
            <a:off x="8769715" y="3297677"/>
            <a:ext cx="3004522" cy="298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86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B2FE9F4E-6C65-F687-1B61-5B0AE98D3703}"/>
              </a:ext>
            </a:extLst>
          </p:cNvPr>
          <p:cNvSpPr/>
          <p:nvPr/>
        </p:nvSpPr>
        <p:spPr>
          <a:xfrm>
            <a:off x="0" y="5495026"/>
            <a:ext cx="12192000" cy="136297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2613F3-20B0-879D-032C-4C0A909182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7937" y="1234911"/>
            <a:ext cx="7735366" cy="1672191"/>
          </a:xfrm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Sengphachanh SIPHAXAI (Ham)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815599-35DE-37A1-FB36-958E34294D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7937" y="3081891"/>
            <a:ext cx="7981173" cy="455006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i="1" dirty="0"/>
              <a:t>Application Solution Architect, CSC</a:t>
            </a:r>
            <a:endParaRPr lang="en-US" sz="32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5" descr="A logo on a black background&#10;&#10;Description automatically generated">
            <a:extLst>
              <a:ext uri="{FF2B5EF4-FFF2-40B4-BE49-F238E27FC236}">
                <a16:creationId xmlns:a16="http://schemas.microsoft.com/office/drawing/2014/main" id="{87AE08B6-ECD5-0724-534F-421DA311B7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3" r="16065" b="11868"/>
          <a:stretch/>
        </p:blipFill>
        <p:spPr>
          <a:xfrm>
            <a:off x="307678" y="120911"/>
            <a:ext cx="1432632" cy="1087637"/>
          </a:xfrm>
          <a:prstGeom prst="rect">
            <a:avLst/>
          </a:prstGeom>
          <a:effectLst/>
        </p:spPr>
      </p:pic>
      <p:pic>
        <p:nvPicPr>
          <p:cNvPr id="35" name="Picture 34" descr="A black background with orange and black shapes">
            <a:extLst>
              <a:ext uri="{FF2B5EF4-FFF2-40B4-BE49-F238E27FC236}">
                <a16:creationId xmlns:a16="http://schemas.microsoft.com/office/drawing/2014/main" id="{86AF68FE-E31E-1C92-6E89-4463BB5616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806" y="5657419"/>
            <a:ext cx="1807281" cy="1069507"/>
          </a:xfrm>
          <a:prstGeom prst="rect">
            <a:avLst/>
          </a:prstGeom>
        </p:spPr>
      </p:pic>
      <p:pic>
        <p:nvPicPr>
          <p:cNvPr id="38" name="Picture 37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4FD5E281-F3B3-43A6-3AA3-862A3E4386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34" y="5767219"/>
            <a:ext cx="2702703" cy="849906"/>
          </a:xfrm>
          <a:prstGeom prst="rect">
            <a:avLst/>
          </a:prstGeom>
        </p:spPr>
      </p:pic>
      <p:pic>
        <p:nvPicPr>
          <p:cNvPr id="42" name="Picture 41" descr="A blue and black logo&#10;&#10;Description automatically generated">
            <a:extLst>
              <a:ext uri="{FF2B5EF4-FFF2-40B4-BE49-F238E27FC236}">
                <a16:creationId xmlns:a16="http://schemas.microsoft.com/office/drawing/2014/main" id="{41DAE21E-7A35-A04C-D91E-876378CEDD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434" y="5680508"/>
            <a:ext cx="2988928" cy="1023328"/>
          </a:xfrm>
          <a:prstGeom prst="rect">
            <a:avLst/>
          </a:prstGeom>
        </p:spPr>
      </p:pic>
      <p:sp>
        <p:nvSpPr>
          <p:cNvPr id="45" name="Title 1">
            <a:extLst>
              <a:ext uri="{FF2B5EF4-FFF2-40B4-BE49-F238E27FC236}">
                <a16:creationId xmlns:a16="http://schemas.microsoft.com/office/drawing/2014/main" id="{3E1F7730-CBDC-ABAE-89F9-7AF49B59EBE3}"/>
              </a:ext>
            </a:extLst>
          </p:cNvPr>
          <p:cNvSpPr txBox="1">
            <a:spLocks/>
          </p:cNvSpPr>
          <p:nvPr/>
        </p:nvSpPr>
        <p:spPr>
          <a:xfrm>
            <a:off x="3244144" y="3966252"/>
            <a:ext cx="5108601" cy="469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US" i="1" dirty="0">
                <a:solidFill>
                  <a:srgbClr val="FFC000"/>
                </a:solidFill>
              </a:rPr>
              <a:t>28 July 2023</a:t>
            </a:r>
            <a:endParaRPr lang="en-US" sz="2000" dirty="0">
              <a:solidFill>
                <a:srgbClr val="FFC000"/>
              </a:solidFill>
            </a:endParaRP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16F52ADB-A261-8DBB-6C78-62E69911B098}"/>
              </a:ext>
            </a:extLst>
          </p:cNvPr>
          <p:cNvSpPr txBox="1">
            <a:spLocks/>
          </p:cNvSpPr>
          <p:nvPr/>
        </p:nvSpPr>
        <p:spPr>
          <a:xfrm>
            <a:off x="1989982" y="225624"/>
            <a:ext cx="8461708" cy="878213"/>
          </a:xfrm>
          <a:prstGeom prst="rect">
            <a:avLst/>
          </a:prstGeom>
        </p:spPr>
        <p:txBody>
          <a:bodyPr vert="horz" lIns="91440" tIns="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dirty="0"/>
              <a:t>System Administration Appreciation Day 2023</a:t>
            </a:r>
          </a:p>
        </p:txBody>
      </p:sp>
      <p:pic>
        <p:nvPicPr>
          <p:cNvPr id="5" name="Picture 4" descr="A green and white letter s&#10;&#10;Description automatically generated">
            <a:extLst>
              <a:ext uri="{FF2B5EF4-FFF2-40B4-BE49-F238E27FC236}">
                <a16:creationId xmlns:a16="http://schemas.microsoft.com/office/drawing/2014/main" id="{ECD662D1-520D-5411-E809-EAA691335C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156" y="5639224"/>
            <a:ext cx="1655208" cy="110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61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EF5601-A8BC-411D-AA64-3E79320BA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209156-242F-4B26-8D07-CEB2B68A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3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icture 3" descr="A person in a suit">
            <a:extLst>
              <a:ext uri="{FF2B5EF4-FFF2-40B4-BE49-F238E27FC236}">
                <a16:creationId xmlns:a16="http://schemas.microsoft.com/office/drawing/2014/main" id="{622F8211-2E8F-DC75-B21E-DD1034EA49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3" r="10245"/>
          <a:stretch/>
        </p:blipFill>
        <p:spPr>
          <a:xfrm>
            <a:off x="0" y="0"/>
            <a:ext cx="4584734" cy="6858000"/>
          </a:xfrm>
          <a:prstGeom prst="rect">
            <a:avLst/>
          </a:prstGeom>
        </p:spPr>
      </p:pic>
      <p:graphicFrame>
        <p:nvGraphicFramePr>
          <p:cNvPr id="14" name="Table 15" descr="Education">
            <a:extLst>
              <a:ext uri="{FF2B5EF4-FFF2-40B4-BE49-F238E27FC236}">
                <a16:creationId xmlns:a16="http://schemas.microsoft.com/office/drawing/2014/main" id="{AAD1DE22-46A4-E027-F87D-A07BBD5FB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093239"/>
              </p:ext>
            </p:extLst>
          </p:nvPr>
        </p:nvGraphicFramePr>
        <p:xfrm>
          <a:off x="4962310" y="1610360"/>
          <a:ext cx="7055520" cy="1590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61209">
                  <a:extLst>
                    <a:ext uri="{9D8B030D-6E8A-4147-A177-3AD203B41FA5}">
                      <a16:colId xmlns:a16="http://schemas.microsoft.com/office/drawing/2014/main" val="127526449"/>
                    </a:ext>
                  </a:extLst>
                </a:gridCol>
                <a:gridCol w="5794311">
                  <a:extLst>
                    <a:ext uri="{9D8B030D-6E8A-4147-A177-3AD203B41FA5}">
                      <a16:colId xmlns:a16="http://schemas.microsoft.com/office/drawing/2014/main" val="41003918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1600" dirty="0"/>
                        <a:t>Education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789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2019-2021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Bachelor Degree of Information Technology</a:t>
                      </a:r>
                    </a:p>
                    <a:p>
                      <a:r>
                        <a:rPr lang="en-US" sz="1600" dirty="0"/>
                        <a:t>Faculty of Engineering.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777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2016-2019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Higher Diploma of Information Technology Management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pl-PL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Quest College.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709023"/>
                  </a:ext>
                </a:extLst>
              </a:tr>
            </a:tbl>
          </a:graphicData>
        </a:graphic>
      </p:graphicFrame>
      <p:pic>
        <p:nvPicPr>
          <p:cNvPr id="20" name="Picture 19" descr="A logo for a company&#10;&#10;Description automatically generated">
            <a:extLst>
              <a:ext uri="{FF2B5EF4-FFF2-40B4-BE49-F238E27FC236}">
                <a16:creationId xmlns:a16="http://schemas.microsoft.com/office/drawing/2014/main" id="{6EEBD5DF-0767-B242-7104-2097523EAE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000" y="3726463"/>
            <a:ext cx="1666997" cy="1666997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BED49BD2-9021-0C40-BE89-C24B4709EDB6}"/>
              </a:ext>
            </a:extLst>
          </p:cNvPr>
          <p:cNvSpPr/>
          <p:nvPr/>
        </p:nvSpPr>
        <p:spPr>
          <a:xfrm>
            <a:off x="6812681" y="3770427"/>
            <a:ext cx="1623033" cy="1623033"/>
          </a:xfrm>
          <a:prstGeom prst="ellipse">
            <a:avLst/>
          </a:prstGeom>
          <a:blipFill dpi="0" rotWithShape="1">
            <a:blip r:embed="rId5"/>
            <a:srcRect/>
            <a:stretch>
              <a:fillRect t="-12000" r="-4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green hexagon with black text&#10;&#10;Description automatically generated">
            <a:extLst>
              <a:ext uri="{FF2B5EF4-FFF2-40B4-BE49-F238E27FC236}">
                <a16:creationId xmlns:a16="http://schemas.microsoft.com/office/drawing/2014/main" id="{F396CEFA-6299-78F5-D5A1-86904436E7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051" y="3941293"/>
            <a:ext cx="3116563" cy="122747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85F98C7-4E15-6522-1C9F-9DF57A224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050" y="212381"/>
            <a:ext cx="7080780" cy="1123509"/>
          </a:xfrm>
        </p:spPr>
        <p:txBody>
          <a:bodyPr anchor="t">
            <a:normAutofit fontScale="90000"/>
          </a:bodyPr>
          <a:lstStyle/>
          <a:p>
            <a:r>
              <a:rPr lang="en-US" sz="4800" dirty="0">
                <a:solidFill>
                  <a:schemeClr val="tx2"/>
                </a:solidFill>
              </a:rPr>
              <a:t>Sengphachanh SIPHAXAI</a:t>
            </a:r>
            <a:br>
              <a:rPr lang="en-US" sz="4800" dirty="0">
                <a:solidFill>
                  <a:schemeClr val="tx2"/>
                </a:solidFill>
              </a:rPr>
            </a:br>
            <a:r>
              <a:rPr lang="en-US" sz="4800" dirty="0">
                <a:solidFill>
                  <a:schemeClr val="tx2"/>
                </a:solidFill>
              </a:rPr>
              <a:t>(Ham)</a:t>
            </a:r>
            <a:br>
              <a:rPr lang="en-US" sz="4800" dirty="0">
                <a:solidFill>
                  <a:schemeClr val="tx2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104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4EA47EF-9B04-8B2A-C6C9-DA53CC4EC292}"/>
              </a:ext>
            </a:extLst>
          </p:cNvPr>
          <p:cNvGrpSpPr/>
          <p:nvPr/>
        </p:nvGrpSpPr>
        <p:grpSpPr>
          <a:xfrm>
            <a:off x="1068388" y="1141407"/>
            <a:ext cx="10039289" cy="5564193"/>
            <a:chOff x="1297305" y="1141407"/>
            <a:chExt cx="10039289" cy="556419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185ADBD-5584-243E-7487-176A589852F4}"/>
                </a:ext>
              </a:extLst>
            </p:cNvPr>
            <p:cNvSpPr/>
            <p:nvPr/>
          </p:nvSpPr>
          <p:spPr>
            <a:xfrm>
              <a:off x="1297305" y="1141407"/>
              <a:ext cx="10039289" cy="5564193"/>
            </a:xfrm>
            <a:prstGeom prst="roundRect">
              <a:avLst>
                <a:gd name="adj" fmla="val 9245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A diagram of a computer application&#10;&#10;Description automatically generated">
              <a:extLst>
                <a:ext uri="{FF2B5EF4-FFF2-40B4-BE49-F238E27FC236}">
                  <a16:creationId xmlns:a16="http://schemas.microsoft.com/office/drawing/2014/main" id="{3D11A350-3408-3268-8F64-0C54E078C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4592" y="1312491"/>
              <a:ext cx="9399640" cy="5222023"/>
            </a:xfrm>
            <a:prstGeom prst="rect">
              <a:avLst/>
            </a:prstGeom>
          </p:spPr>
        </p:pic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65EDC4F9-7832-4952-7DEF-518845166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388" y="180304"/>
            <a:ext cx="9404723" cy="808703"/>
          </a:xfrm>
        </p:spPr>
        <p:txBody>
          <a:bodyPr/>
          <a:lstStyle/>
          <a:p>
            <a:r>
              <a:rPr lang="en-US" dirty="0">
                <a:solidFill>
                  <a:srgbClr val="EBEBEB"/>
                </a:solidFill>
              </a:rPr>
              <a:t>How Web Application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73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38028-4A9D-8484-B1A8-5F8085C6D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46354"/>
          </a:xfrm>
        </p:spPr>
        <p:txBody>
          <a:bodyPr/>
          <a:lstStyle/>
          <a:p>
            <a:r>
              <a:rPr lang="en-US" dirty="0"/>
              <a:t>Our Technology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19BCD0B-93C7-45D1-F4A9-6A192175A244}"/>
              </a:ext>
            </a:extLst>
          </p:cNvPr>
          <p:cNvGrpSpPr/>
          <p:nvPr/>
        </p:nvGrpSpPr>
        <p:grpSpPr>
          <a:xfrm>
            <a:off x="6774338" y="4659060"/>
            <a:ext cx="3641011" cy="1890325"/>
            <a:chOff x="8244227" y="1502770"/>
            <a:chExt cx="3641011" cy="18903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9326BA0-8B4B-F2D0-1A9B-8E87B9659A3E}"/>
                </a:ext>
              </a:extLst>
            </p:cNvPr>
            <p:cNvGrpSpPr/>
            <p:nvPr/>
          </p:nvGrpSpPr>
          <p:grpSpPr>
            <a:xfrm>
              <a:off x="8244227" y="1502770"/>
              <a:ext cx="3641011" cy="1890325"/>
              <a:chOff x="862642" y="1212813"/>
              <a:chExt cx="3641011" cy="2184997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5165441-7259-8003-F424-FEED6BE3466E}"/>
                  </a:ext>
                </a:extLst>
              </p:cNvPr>
              <p:cNvSpPr/>
              <p:nvPr/>
            </p:nvSpPr>
            <p:spPr>
              <a:xfrm>
                <a:off x="862643" y="1397479"/>
                <a:ext cx="3641010" cy="2000331"/>
              </a:xfrm>
              <a:prstGeom prst="roundRect">
                <a:avLst>
                  <a:gd name="adj" fmla="val 1776"/>
                </a:avLst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B62C33-FFAC-18A4-0C7E-9501AF174C75}"/>
                  </a:ext>
                </a:extLst>
              </p:cNvPr>
              <p:cNvSpPr txBox="1"/>
              <p:nvPr/>
            </p:nvSpPr>
            <p:spPr>
              <a:xfrm>
                <a:off x="862642" y="1212813"/>
                <a:ext cx="1303562" cy="4269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Database</a:t>
                </a:r>
              </a:p>
            </p:txBody>
          </p:sp>
        </p:grpSp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369AE9B-792E-E094-A139-56F77DE1D8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3620" y="2017158"/>
              <a:ext cx="2640848" cy="711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Hosted MySQL - Amazon RDS for MySQL - AWS">
              <a:extLst>
                <a:ext uri="{FF2B5EF4-FFF2-40B4-BE49-F238E27FC236}">
                  <a16:creationId xmlns:a16="http://schemas.microsoft.com/office/drawing/2014/main" id="{D89D6EAC-0FB0-0197-6D74-2B800BA2DA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0268" y="2166316"/>
              <a:ext cx="1947512" cy="1007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9192657-DAD1-F83C-D094-2425188D61B1}"/>
              </a:ext>
            </a:extLst>
          </p:cNvPr>
          <p:cNvGrpSpPr/>
          <p:nvPr/>
        </p:nvGrpSpPr>
        <p:grpSpPr>
          <a:xfrm>
            <a:off x="595352" y="1502771"/>
            <a:ext cx="5719614" cy="3103736"/>
            <a:chOff x="595352" y="1502771"/>
            <a:chExt cx="5719614" cy="310373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59F2E2E-DF8F-AF6A-0D1D-C2374B061E33}"/>
                </a:ext>
              </a:extLst>
            </p:cNvPr>
            <p:cNvGrpSpPr/>
            <p:nvPr/>
          </p:nvGrpSpPr>
          <p:grpSpPr>
            <a:xfrm>
              <a:off x="595352" y="1502771"/>
              <a:ext cx="5719614" cy="3103736"/>
              <a:chOff x="862642" y="1212813"/>
              <a:chExt cx="5689945" cy="3149705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7909E50B-492A-4911-7DD0-4FDA7D70FFAA}"/>
                  </a:ext>
                </a:extLst>
              </p:cNvPr>
              <p:cNvSpPr/>
              <p:nvPr/>
            </p:nvSpPr>
            <p:spPr>
              <a:xfrm>
                <a:off x="862643" y="1397480"/>
                <a:ext cx="5689944" cy="2965038"/>
              </a:xfrm>
              <a:prstGeom prst="roundRect">
                <a:avLst>
                  <a:gd name="adj" fmla="val 1776"/>
                </a:avLst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073C506-B30A-195F-6BDB-A6500EBF927F}"/>
                  </a:ext>
                </a:extLst>
              </p:cNvPr>
              <p:cNvSpPr txBox="1"/>
              <p:nvPr/>
            </p:nvSpPr>
            <p:spPr>
              <a:xfrm>
                <a:off x="862642" y="1212813"/>
                <a:ext cx="1186543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Frontend</a:t>
                </a:r>
              </a:p>
            </p:txBody>
          </p:sp>
        </p:grpSp>
        <p:pic>
          <p:nvPicPr>
            <p:cNvPr id="12" name="Picture 11" descr="A red and white logo&#10;&#10;Description automatically generated">
              <a:extLst>
                <a:ext uri="{FF2B5EF4-FFF2-40B4-BE49-F238E27FC236}">
                  <a16:creationId xmlns:a16="http://schemas.microsoft.com/office/drawing/2014/main" id="{DFE95E06-A6BB-F3EE-3C09-49D228028F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61" t="7948" r="7947" b="7256"/>
            <a:stretch/>
          </p:blipFill>
          <p:spPr>
            <a:xfrm>
              <a:off x="893007" y="3048307"/>
              <a:ext cx="925160" cy="954487"/>
            </a:xfrm>
            <a:prstGeom prst="rect">
              <a:avLst/>
            </a:prstGeom>
          </p:spPr>
        </p:pic>
        <p:pic>
          <p:nvPicPr>
            <p:cNvPr id="1026" name="Picture 2" descr="primeng-logo – PrimeFaces">
              <a:extLst>
                <a:ext uri="{FF2B5EF4-FFF2-40B4-BE49-F238E27FC236}">
                  <a16:creationId xmlns:a16="http://schemas.microsoft.com/office/drawing/2014/main" id="{0D970381-C06D-04F5-A672-5B9614BCC3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5821" y="3049013"/>
              <a:ext cx="925159" cy="9251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6147100-3F04-6EBB-B43E-F1F288E737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358" b="33074"/>
            <a:stretch/>
          </p:blipFill>
          <p:spPr bwMode="auto">
            <a:xfrm>
              <a:off x="3132952" y="3174245"/>
              <a:ext cx="2572997" cy="422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HTML - Wikipedia">
              <a:extLst>
                <a:ext uri="{FF2B5EF4-FFF2-40B4-BE49-F238E27FC236}">
                  <a16:creationId xmlns:a16="http://schemas.microsoft.com/office/drawing/2014/main" id="{7AFBB3E7-48D6-4D93-2E60-7D555B5975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138" y="1998541"/>
              <a:ext cx="960029" cy="960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Download HTML5 Logo PNG, Free Transparent HTML5 Images - Free Transparent  PNG Logos">
              <a:extLst>
                <a:ext uri="{FF2B5EF4-FFF2-40B4-BE49-F238E27FC236}">
                  <a16:creationId xmlns:a16="http://schemas.microsoft.com/office/drawing/2014/main" id="{C0AB3744-B13C-0B8E-3752-25DBA9EB71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5687" y="1867690"/>
              <a:ext cx="1165426" cy="11654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7550DA63-6992-04F8-0AA1-2FA2382C8D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8633" y="1993925"/>
              <a:ext cx="964645" cy="964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0DA965DD-36D2-7D87-2BC2-2B168EB29B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9538" y="2029075"/>
              <a:ext cx="999794" cy="999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40F3C997-588D-89ED-CFAD-AEA24CB02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06535" y="3773129"/>
              <a:ext cx="1509562" cy="425774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B1681CA-5A6B-D00F-78FE-1591FAF0A077}"/>
              </a:ext>
            </a:extLst>
          </p:cNvPr>
          <p:cNvGrpSpPr/>
          <p:nvPr/>
        </p:nvGrpSpPr>
        <p:grpSpPr>
          <a:xfrm>
            <a:off x="595352" y="4836779"/>
            <a:ext cx="5719613" cy="1712605"/>
            <a:chOff x="595352" y="4836779"/>
            <a:chExt cx="5719613" cy="171260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DB1F51E-1676-4F49-6ED4-4CD9238845DF}"/>
                </a:ext>
              </a:extLst>
            </p:cNvPr>
            <p:cNvGrpSpPr/>
            <p:nvPr/>
          </p:nvGrpSpPr>
          <p:grpSpPr>
            <a:xfrm>
              <a:off x="595352" y="4836779"/>
              <a:ext cx="5719613" cy="1712605"/>
              <a:chOff x="595352" y="5055417"/>
              <a:chExt cx="5719613" cy="1712605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0400C31-1896-169F-FBA2-6153488DACAE}"/>
                  </a:ext>
                </a:extLst>
              </p:cNvPr>
              <p:cNvGrpSpPr/>
              <p:nvPr/>
            </p:nvGrpSpPr>
            <p:grpSpPr>
              <a:xfrm>
                <a:off x="595352" y="5055417"/>
                <a:ext cx="5719613" cy="1712605"/>
                <a:chOff x="8244227" y="1502770"/>
                <a:chExt cx="5719613" cy="1712605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10DAB2CA-3023-2620-33D4-45A99C4E2D40}"/>
                    </a:ext>
                  </a:extLst>
                </p:cNvPr>
                <p:cNvGrpSpPr/>
                <p:nvPr/>
              </p:nvGrpSpPr>
              <p:grpSpPr>
                <a:xfrm>
                  <a:off x="8244227" y="1502770"/>
                  <a:ext cx="5719613" cy="1712605"/>
                  <a:chOff x="862642" y="1212813"/>
                  <a:chExt cx="5719613" cy="1979573"/>
                </a:xfrm>
              </p:grpSpPr>
              <p:sp>
                <p:nvSpPr>
                  <p:cNvPr id="20" name="Rectangle: Rounded Corners 19">
                    <a:extLst>
                      <a:ext uri="{FF2B5EF4-FFF2-40B4-BE49-F238E27FC236}">
                        <a16:creationId xmlns:a16="http://schemas.microsoft.com/office/drawing/2014/main" id="{09FAD054-E2F4-4325-0EAF-BEEAD5E4C319}"/>
                      </a:ext>
                    </a:extLst>
                  </p:cNvPr>
                  <p:cNvSpPr/>
                  <p:nvPr/>
                </p:nvSpPr>
                <p:spPr>
                  <a:xfrm>
                    <a:off x="862643" y="1397480"/>
                    <a:ext cx="5719612" cy="1794906"/>
                  </a:xfrm>
                  <a:prstGeom prst="roundRect">
                    <a:avLst>
                      <a:gd name="adj" fmla="val 1776"/>
                    </a:avLst>
                  </a:prstGeom>
                  <a:solidFill>
                    <a:schemeClr val="tx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01E129B6-CF7D-F458-51CE-DC66CA2A214C}"/>
                      </a:ext>
                    </a:extLst>
                  </p:cNvPr>
                  <p:cNvSpPr txBox="1"/>
                  <p:nvPr/>
                </p:nvSpPr>
                <p:spPr>
                  <a:xfrm>
                    <a:off x="862642" y="1212813"/>
                    <a:ext cx="824265" cy="426905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bg2">
                            <a:lumMod val="75000"/>
                          </a:schemeClr>
                        </a:solidFill>
                      </a:rPr>
                      <a:t>Other</a:t>
                    </a:r>
                  </a:p>
                </p:txBody>
              </p:sp>
            </p:grpSp>
            <p:pic>
              <p:nvPicPr>
                <p:cNvPr id="17" name="Picture 10" descr="Advanced Load Balancer, Web Server, &amp; Reverse Proxy - NGINX">
                  <a:extLst>
                    <a:ext uri="{FF2B5EF4-FFF2-40B4-BE49-F238E27FC236}">
                      <a16:creationId xmlns:a16="http://schemas.microsoft.com/office/drawing/2014/main" id="{E0EAFD88-7D82-B825-6237-57D360423B4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381121" y="1922652"/>
                  <a:ext cx="1286206" cy="4319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50" name="Picture 26" descr="GitHub black logo landscape transparent PNG - StickPNG">
                <a:extLst>
                  <a:ext uri="{FF2B5EF4-FFF2-40B4-BE49-F238E27FC236}">
                    <a16:creationId xmlns:a16="http://schemas.microsoft.com/office/drawing/2014/main" id="{20E6F310-CF8E-239A-FCB4-3C3DD4F78F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9381" b="22987"/>
              <a:stretch/>
            </p:blipFill>
            <p:spPr bwMode="auto">
              <a:xfrm>
                <a:off x="3732246" y="5987098"/>
                <a:ext cx="1536049" cy="497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2" name="Picture 28" descr="Git - Logo Downloads">
                <a:extLst>
                  <a:ext uri="{FF2B5EF4-FFF2-40B4-BE49-F238E27FC236}">
                    <a16:creationId xmlns:a16="http://schemas.microsoft.com/office/drawing/2014/main" id="{76E02DEB-0EEF-7BE5-4DB2-C8CC60BC70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8029" y="5678794"/>
                <a:ext cx="695840" cy="695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8" name="Picture 17" descr="A blue and black logo&#10;&#10;Description automatically generated">
              <a:extLst>
                <a:ext uri="{FF2B5EF4-FFF2-40B4-BE49-F238E27FC236}">
                  <a16:creationId xmlns:a16="http://schemas.microsoft.com/office/drawing/2014/main" id="{EC2EA1D3-97AA-39B2-4DBF-F49DD61B2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692" y="5336434"/>
              <a:ext cx="819562" cy="819562"/>
            </a:xfrm>
            <a:prstGeom prst="rect">
              <a:avLst/>
            </a:prstGeom>
          </p:spPr>
        </p:pic>
        <p:pic>
          <p:nvPicPr>
            <p:cNvPr id="19" name="Picture 2" descr="Figma's new icon | Figma Blog">
              <a:extLst>
                <a:ext uri="{FF2B5EF4-FFF2-40B4-BE49-F238E27FC236}">
                  <a16:creationId xmlns:a16="http://schemas.microsoft.com/office/drawing/2014/main" id="{CCC77A7A-1A59-0B1D-432B-0D0F0C7B6B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6648" y="5322606"/>
              <a:ext cx="911717" cy="911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file type drawio&quot; Icon - Download for free – Iconduck">
              <a:extLst>
                <a:ext uri="{FF2B5EF4-FFF2-40B4-BE49-F238E27FC236}">
                  <a16:creationId xmlns:a16="http://schemas.microsoft.com/office/drawing/2014/main" id="{53BF0454-C57D-C69F-66F5-A5752910E3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8945" y="5377655"/>
              <a:ext cx="788014" cy="788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34DA19D-233E-C007-E604-1A65F317B322}"/>
              </a:ext>
            </a:extLst>
          </p:cNvPr>
          <p:cNvGrpSpPr/>
          <p:nvPr/>
        </p:nvGrpSpPr>
        <p:grpSpPr>
          <a:xfrm>
            <a:off x="6696625" y="762455"/>
            <a:ext cx="3641011" cy="3736844"/>
            <a:chOff x="6696625" y="762455"/>
            <a:chExt cx="3641011" cy="3736844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9C0C451-5409-A05F-B6C1-F477DD94A1DF}"/>
                </a:ext>
              </a:extLst>
            </p:cNvPr>
            <p:cNvGrpSpPr/>
            <p:nvPr/>
          </p:nvGrpSpPr>
          <p:grpSpPr>
            <a:xfrm>
              <a:off x="6696625" y="762455"/>
              <a:ext cx="3641011" cy="3736844"/>
              <a:chOff x="6650851" y="735914"/>
              <a:chExt cx="3641011" cy="373684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2197FCB-9E8E-6255-13ED-DDE805312566}"/>
                  </a:ext>
                </a:extLst>
              </p:cNvPr>
              <p:cNvGrpSpPr/>
              <p:nvPr/>
            </p:nvGrpSpPr>
            <p:grpSpPr>
              <a:xfrm>
                <a:off x="6650851" y="735914"/>
                <a:ext cx="3641011" cy="3736844"/>
                <a:chOff x="6096000" y="1473895"/>
                <a:chExt cx="3641011" cy="3736844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711ECC3A-BB5D-F15E-FFCC-EE0390BEA46E}"/>
                    </a:ext>
                  </a:extLst>
                </p:cNvPr>
                <p:cNvGrpSpPr/>
                <p:nvPr/>
              </p:nvGrpSpPr>
              <p:grpSpPr>
                <a:xfrm>
                  <a:off x="6096000" y="1473895"/>
                  <a:ext cx="3641011" cy="3736844"/>
                  <a:chOff x="862642" y="1212813"/>
                  <a:chExt cx="3641011" cy="4319360"/>
                </a:xfrm>
              </p:grpSpPr>
              <p:sp>
                <p:nvSpPr>
                  <p:cNvPr id="8" name="Rectangle: Rounded Corners 7">
                    <a:extLst>
                      <a:ext uri="{FF2B5EF4-FFF2-40B4-BE49-F238E27FC236}">
                        <a16:creationId xmlns:a16="http://schemas.microsoft.com/office/drawing/2014/main" id="{386964FA-D040-8DCB-AB52-06AD86A0C3F5}"/>
                      </a:ext>
                    </a:extLst>
                  </p:cNvPr>
                  <p:cNvSpPr/>
                  <p:nvPr/>
                </p:nvSpPr>
                <p:spPr>
                  <a:xfrm>
                    <a:off x="862643" y="1397478"/>
                    <a:ext cx="3641010" cy="4134695"/>
                  </a:xfrm>
                  <a:prstGeom prst="roundRect">
                    <a:avLst>
                      <a:gd name="adj" fmla="val 1776"/>
                    </a:avLst>
                  </a:prstGeom>
                  <a:solidFill>
                    <a:schemeClr val="tx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A9785762-CDA9-E413-7FC3-53D3966246BD}"/>
                      </a:ext>
                    </a:extLst>
                  </p:cNvPr>
                  <p:cNvSpPr txBox="1"/>
                  <p:nvPr/>
                </p:nvSpPr>
                <p:spPr>
                  <a:xfrm>
                    <a:off x="862642" y="1212813"/>
                    <a:ext cx="1189749" cy="369332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bg2">
                            <a:lumMod val="75000"/>
                          </a:schemeClr>
                        </a:solidFill>
                      </a:rPr>
                      <a:t>Backend</a:t>
                    </a:r>
                  </a:p>
                </p:txBody>
              </p:sp>
            </p:grpSp>
            <p:pic>
              <p:nvPicPr>
                <p:cNvPr id="1030" name="Picture 6" descr="NestJS: Introduction - DEV Community">
                  <a:extLst>
                    <a:ext uri="{FF2B5EF4-FFF2-40B4-BE49-F238E27FC236}">
                      <a16:creationId xmlns:a16="http://schemas.microsoft.com/office/drawing/2014/main" id="{DC477B1A-B2E3-5387-9660-4BC425B5BD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74809" y="2034155"/>
                  <a:ext cx="2021880" cy="8491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2" name="Picture 8" descr="TIL 34] Node.js Express">
                  <a:extLst>
                    <a:ext uri="{FF2B5EF4-FFF2-40B4-BE49-F238E27FC236}">
                      <a16:creationId xmlns:a16="http://schemas.microsoft.com/office/drawing/2014/main" id="{3E8CB157-44A1-0487-B65A-A8CEB8BBEF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00063" y="3388431"/>
                  <a:ext cx="2021880" cy="12366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48" name="Picture 24">
                <a:extLst>
                  <a:ext uri="{FF2B5EF4-FFF2-40B4-BE49-F238E27FC236}">
                    <a16:creationId xmlns:a16="http://schemas.microsoft.com/office/drawing/2014/main" id="{4D08AE36-DACC-305D-5A43-E5525E1641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00620" y="3064885"/>
                <a:ext cx="1261866" cy="681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6" descr="A black background with text and symbols&#10;&#10;Description automatically generated">
                <a:extLst>
                  <a:ext uri="{FF2B5EF4-FFF2-40B4-BE49-F238E27FC236}">
                    <a16:creationId xmlns:a16="http://schemas.microsoft.com/office/drawing/2014/main" id="{FCD4F162-FAAC-991D-4E9F-64A0805AA2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2308" y="2095192"/>
                <a:ext cx="1596762" cy="809595"/>
              </a:xfrm>
              <a:prstGeom prst="rect">
                <a:avLst/>
              </a:prstGeom>
            </p:spPr>
          </p:pic>
        </p:grp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A85BFB4B-5D05-7FBF-7613-E6D141378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7110669" y="3993251"/>
              <a:ext cx="2895313" cy="3789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2367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038028-4A9D-8484-B1A8-5F8085C6D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#</a:t>
            </a:r>
          </a:p>
        </p:txBody>
      </p:sp>
      <p:sp>
        <p:nvSpPr>
          <p:cNvPr id="30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3" name="Picture 11" descr="Computer script on a screen">
            <a:extLst>
              <a:ext uri="{FF2B5EF4-FFF2-40B4-BE49-F238E27FC236}">
                <a16:creationId xmlns:a16="http://schemas.microsoft.com/office/drawing/2014/main" id="{756E34D0-A80E-8E6C-0EF6-CA64259A718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959" r="45732" b="-2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5C652364-4CCC-21D2-3AE9-18D0CBECB17A}"/>
              </a:ext>
            </a:extLst>
          </p:cNvPr>
          <p:cNvGrpSpPr/>
          <p:nvPr/>
        </p:nvGrpSpPr>
        <p:grpSpPr>
          <a:xfrm>
            <a:off x="823541" y="1608363"/>
            <a:ext cx="1828698" cy="2124852"/>
            <a:chOff x="471771" y="4073826"/>
            <a:chExt cx="1060352" cy="123207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62633D4-8978-8155-D648-37A03206DD21}"/>
                </a:ext>
              </a:extLst>
            </p:cNvPr>
            <p:cNvGrpSpPr/>
            <p:nvPr/>
          </p:nvGrpSpPr>
          <p:grpSpPr>
            <a:xfrm>
              <a:off x="544747" y="4073826"/>
              <a:ext cx="914400" cy="914400"/>
              <a:chOff x="697439" y="4381500"/>
              <a:chExt cx="914400" cy="914400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C08772C-7319-2B8C-A1C8-08574767A3CA}"/>
                  </a:ext>
                </a:extLst>
              </p:cNvPr>
              <p:cNvSpPr/>
              <p:nvPr/>
            </p:nvSpPr>
            <p:spPr>
              <a:xfrm>
                <a:off x="697439" y="4381500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pic>
            <p:nvPicPr>
              <p:cNvPr id="17" name="Picture 16" descr="A blue and black symbol&#10;&#10;Description automatically generated">
                <a:extLst>
                  <a:ext uri="{FF2B5EF4-FFF2-40B4-BE49-F238E27FC236}">
                    <a16:creationId xmlns:a16="http://schemas.microsoft.com/office/drawing/2014/main" id="{E59216DE-C5E6-E3C5-AA30-BADEB31B12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9082" y="4443143"/>
                <a:ext cx="791114" cy="791114"/>
              </a:xfrm>
              <a:prstGeom prst="rect">
                <a:avLst/>
              </a:prstGeom>
            </p:spPr>
          </p:pic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E2EA69E-C132-A393-FEBD-0DF235FA457C}"/>
                </a:ext>
              </a:extLst>
            </p:cNvPr>
            <p:cNvSpPr txBox="1"/>
            <p:nvPr/>
          </p:nvSpPr>
          <p:spPr>
            <a:xfrm>
              <a:off x="471771" y="5049869"/>
              <a:ext cx="1060352" cy="2560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Accessibility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73AAFF-BB7E-9748-5476-282B8AC258AB}"/>
              </a:ext>
            </a:extLst>
          </p:cNvPr>
          <p:cNvGrpSpPr/>
          <p:nvPr/>
        </p:nvGrpSpPr>
        <p:grpSpPr>
          <a:xfrm>
            <a:off x="4086713" y="1608363"/>
            <a:ext cx="2929260" cy="2797203"/>
            <a:chOff x="1893247" y="4073826"/>
            <a:chExt cx="1712146" cy="163495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08616B2-C67F-B169-9732-5FF63677AABC}"/>
                </a:ext>
              </a:extLst>
            </p:cNvPr>
            <p:cNvGrpSpPr/>
            <p:nvPr/>
          </p:nvGrpSpPr>
          <p:grpSpPr>
            <a:xfrm>
              <a:off x="2286507" y="4073826"/>
              <a:ext cx="914400" cy="914400"/>
              <a:chOff x="697439" y="4381500"/>
              <a:chExt cx="914400" cy="914400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F723A81-450F-8F5C-985A-0500D5AA5CFB}"/>
                  </a:ext>
                </a:extLst>
              </p:cNvPr>
              <p:cNvSpPr/>
              <p:nvPr/>
            </p:nvSpPr>
            <p:spPr>
              <a:xfrm>
                <a:off x="697439" y="4381500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783F6491-5FB9-DB87-46E8-1CCB20A955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50002" y="4523881"/>
                <a:ext cx="609274" cy="609274"/>
              </a:xfrm>
              <a:prstGeom prst="rect">
                <a:avLst/>
              </a:prstGeom>
            </p:spPr>
          </p:pic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82481B9-E6DA-3378-295A-CEE7B5E754AE}"/>
                </a:ext>
              </a:extLst>
            </p:cNvPr>
            <p:cNvSpPr txBox="1"/>
            <p:nvPr/>
          </p:nvSpPr>
          <p:spPr>
            <a:xfrm>
              <a:off x="1893247" y="5062454"/>
              <a:ext cx="1712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Efficient development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6E8EA79-D0B3-254C-C6FE-D80AC170AEAA}"/>
              </a:ext>
            </a:extLst>
          </p:cNvPr>
          <p:cNvGrpSpPr/>
          <p:nvPr/>
        </p:nvGrpSpPr>
        <p:grpSpPr>
          <a:xfrm>
            <a:off x="531452" y="3881500"/>
            <a:ext cx="2408321" cy="3082810"/>
            <a:chOff x="3851217" y="4073826"/>
            <a:chExt cx="1277245" cy="1634958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36EB01C-89AA-2914-4887-B4B755A27904}"/>
                </a:ext>
              </a:extLst>
            </p:cNvPr>
            <p:cNvGrpSpPr/>
            <p:nvPr/>
          </p:nvGrpSpPr>
          <p:grpSpPr>
            <a:xfrm>
              <a:off x="4028267" y="4073826"/>
              <a:ext cx="914400" cy="914400"/>
              <a:chOff x="697439" y="4381500"/>
              <a:chExt cx="914400" cy="91440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CEF5428F-D234-759B-6840-5FF32351C5CA}"/>
                  </a:ext>
                </a:extLst>
              </p:cNvPr>
              <p:cNvSpPr/>
              <p:nvPr/>
            </p:nvSpPr>
            <p:spPr>
              <a:xfrm>
                <a:off x="697439" y="4381500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CFC1CF0-A72C-0D44-4D9B-3BC0CE9662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50002" y="4523881"/>
                <a:ext cx="609274" cy="609274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00255CC-4179-273C-B379-2B9F753BDCC9}"/>
                </a:ext>
              </a:extLst>
            </p:cNvPr>
            <p:cNvSpPr txBox="1"/>
            <p:nvPr/>
          </p:nvSpPr>
          <p:spPr>
            <a:xfrm>
              <a:off x="3851217" y="5062453"/>
              <a:ext cx="12772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User Simplicity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59705C8-A5F7-172F-4CE1-E40D09BB41DD}"/>
              </a:ext>
            </a:extLst>
          </p:cNvPr>
          <p:cNvGrpSpPr/>
          <p:nvPr/>
        </p:nvGrpSpPr>
        <p:grpSpPr>
          <a:xfrm>
            <a:off x="4423830" y="4107609"/>
            <a:ext cx="2255026" cy="2221435"/>
            <a:chOff x="5520517" y="4073826"/>
            <a:chExt cx="1378493" cy="135795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421A037-3463-BED9-7720-176254C507D2}"/>
                </a:ext>
              </a:extLst>
            </p:cNvPr>
            <p:cNvGrpSpPr/>
            <p:nvPr/>
          </p:nvGrpSpPr>
          <p:grpSpPr>
            <a:xfrm>
              <a:off x="5752563" y="4073826"/>
              <a:ext cx="914400" cy="914400"/>
              <a:chOff x="697439" y="4381500"/>
              <a:chExt cx="914400" cy="914400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E6F58B1-60EC-D1F0-3403-7DE2BF28CEC8}"/>
                  </a:ext>
                </a:extLst>
              </p:cNvPr>
              <p:cNvSpPr/>
              <p:nvPr/>
            </p:nvSpPr>
            <p:spPr>
              <a:xfrm>
                <a:off x="697439" y="4381500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8258B0E0-C7D3-BA1B-F140-77FFDDF694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50002" y="4523881"/>
                <a:ext cx="609274" cy="609274"/>
              </a:xfrm>
              <a:prstGeom prst="rect">
                <a:avLst/>
              </a:prstGeom>
            </p:spPr>
          </p:pic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1006D83-E847-B17B-9872-6EB0545FF09C}"/>
                </a:ext>
              </a:extLst>
            </p:cNvPr>
            <p:cNvSpPr txBox="1"/>
            <p:nvPr/>
          </p:nvSpPr>
          <p:spPr>
            <a:xfrm>
              <a:off x="5520517" y="5062453"/>
              <a:ext cx="1378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Scalability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3484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4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81" name="Picture 5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82" name="Oval 5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3" name="Picture 5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4" name="Picture 5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5" name="Rectangle 5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6" name="Rectangle 61">
            <a:extLst>
              <a:ext uri="{FF2B5EF4-FFF2-40B4-BE49-F238E27FC236}">
                <a16:creationId xmlns:a16="http://schemas.microsoft.com/office/drawing/2014/main" id="{7810E80F-9C89-42DA-AC6A-CA9F6C0FE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038028-4A9D-8484-B1A8-5F8085C6D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9492" y="1325880"/>
            <a:ext cx="3354807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Our Work Process</a:t>
            </a:r>
          </a:p>
        </p:txBody>
      </p:sp>
      <p:sp>
        <p:nvSpPr>
          <p:cNvPr id="87" name="Rectangle 63">
            <a:extLst>
              <a:ext uri="{FF2B5EF4-FFF2-40B4-BE49-F238E27FC236}">
                <a16:creationId xmlns:a16="http://schemas.microsoft.com/office/drawing/2014/main" id="{35955B09-6DFD-41EE-8794-648DBC50B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65">
            <a:extLst>
              <a:ext uri="{FF2B5EF4-FFF2-40B4-BE49-F238E27FC236}">
                <a16:creationId xmlns:a16="http://schemas.microsoft.com/office/drawing/2014/main" id="{EA1C8458-DBAA-4D00-98AC-E9890360D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89" name="Rounded Rectangle 4">
            <a:extLst>
              <a:ext uri="{FF2B5EF4-FFF2-40B4-BE49-F238E27FC236}">
                <a16:creationId xmlns:a16="http://schemas.microsoft.com/office/drawing/2014/main" id="{A8D15A26-D50C-4BE5-8A59-321D90248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591673"/>
            <a:ext cx="6272784" cy="5626247"/>
          </a:xfrm>
          <a:prstGeom prst="roundRect">
            <a:avLst>
              <a:gd name="adj" fmla="val 0"/>
            </a:avLst>
          </a:prstGeom>
          <a:ln w="12700">
            <a:solidFill>
              <a:schemeClr val="bg2"/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2931234-1326-578F-7207-6040F9ED290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6561" y="264160"/>
            <a:ext cx="7059263" cy="64217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4030E01-A248-AEAB-6D20-0888A89F20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20" y="1157449"/>
            <a:ext cx="7330758" cy="494826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74265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761B6-46ED-1696-FBD9-9E1A41453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Customers</a:t>
            </a:r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2E2F8C89-BD40-2705-621B-14EF940C9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38" y="3532448"/>
            <a:ext cx="5384800" cy="1916183"/>
          </a:xfrm>
          <a:prstGeom prst="rect">
            <a:avLst/>
          </a:prstGeom>
        </p:spPr>
      </p:pic>
      <p:pic>
        <p:nvPicPr>
          <p:cNvPr id="6" name="Picture 5" descr="Red letters on a white background&#10;&#10;Description automatically generated">
            <a:extLst>
              <a:ext uri="{FF2B5EF4-FFF2-40B4-BE49-F238E27FC236}">
                <a16:creationId xmlns:a16="http://schemas.microsoft.com/office/drawing/2014/main" id="{CE233C92-5862-51FC-8BA8-151B3F2082B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50" y="1645447"/>
            <a:ext cx="6805225" cy="1128328"/>
          </a:xfrm>
          <a:prstGeom prst="rect">
            <a:avLst/>
          </a:prstGeom>
        </p:spPr>
      </p:pic>
      <p:pic>
        <p:nvPicPr>
          <p:cNvPr id="10" name="Picture 9" descr="A logo of a doctor and nurse&#10;&#10;Description automatically generated">
            <a:extLst>
              <a:ext uri="{FF2B5EF4-FFF2-40B4-BE49-F238E27FC236}">
                <a16:creationId xmlns:a16="http://schemas.microsoft.com/office/drawing/2014/main" id="{1F7E0F98-A99E-8BC5-7E7A-9C3311AC9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091" y="1400429"/>
            <a:ext cx="2000000" cy="2028571"/>
          </a:xfrm>
          <a:prstGeom prst="rect">
            <a:avLst/>
          </a:prstGeom>
        </p:spPr>
      </p:pic>
      <p:pic>
        <p:nvPicPr>
          <p:cNvPr id="12" name="Picture 11" descr="A logo with a deer and trees&#10;&#10;Description automatically generated">
            <a:extLst>
              <a:ext uri="{FF2B5EF4-FFF2-40B4-BE49-F238E27FC236}">
                <a16:creationId xmlns:a16="http://schemas.microsoft.com/office/drawing/2014/main" id="{9E1B7C0A-DE85-970C-2BED-8D4FC1ADA3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091" y="3853329"/>
            <a:ext cx="2000000" cy="20000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2AB61D92-1294-48E9-AB50-B805AAC6CD8D}"/>
              </a:ext>
            </a:extLst>
          </p:cNvPr>
          <p:cNvGrpSpPr/>
          <p:nvPr/>
        </p:nvGrpSpPr>
        <p:grpSpPr>
          <a:xfrm>
            <a:off x="9700387" y="1669928"/>
            <a:ext cx="2107300" cy="3207882"/>
            <a:chOff x="9883268" y="1557043"/>
            <a:chExt cx="1871957" cy="2739694"/>
          </a:xfrm>
        </p:grpSpPr>
        <p:pic>
          <p:nvPicPr>
            <p:cNvPr id="28" name="Picture 27" descr="A logo of a book and candle&#10;&#10;Description automatically generated">
              <a:extLst>
                <a:ext uri="{FF2B5EF4-FFF2-40B4-BE49-F238E27FC236}">
                  <a16:creationId xmlns:a16="http://schemas.microsoft.com/office/drawing/2014/main" id="{1CAB84D3-3EFF-8B18-B7C1-8C8F58169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3268" y="1557043"/>
              <a:ext cx="1871957" cy="1871957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28E7D3-9A84-FEA5-1774-14568D403BD2}"/>
                </a:ext>
              </a:extLst>
            </p:cNvPr>
            <p:cNvSpPr txBox="1"/>
            <p:nvPr/>
          </p:nvSpPr>
          <p:spPr>
            <a:xfrm>
              <a:off x="10155860" y="3373407"/>
              <a:ext cx="132677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latin typeface="Impact" panose="020B0806030902050204" pitchFamily="34" charset="0"/>
                </a:rPr>
                <a:t>HRD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2934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0939E-B397-B90A-0D73-DDF7971ED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Technology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7188517-B26A-3DAF-1435-4528D2EEDCC8}"/>
              </a:ext>
            </a:extLst>
          </p:cNvPr>
          <p:cNvGrpSpPr/>
          <p:nvPr/>
        </p:nvGrpSpPr>
        <p:grpSpPr>
          <a:xfrm>
            <a:off x="-150010" y="2258765"/>
            <a:ext cx="12342010" cy="5230602"/>
            <a:chOff x="-135172" y="1726789"/>
            <a:chExt cx="12342010" cy="5230602"/>
          </a:xfrm>
        </p:grpSpPr>
        <p:pic>
          <p:nvPicPr>
            <p:cNvPr id="3078" name="Picture 6" descr="8,661 Rfid Images, Stock Photos &amp; Vectors | Shutterstock">
              <a:extLst>
                <a:ext uri="{FF2B5EF4-FFF2-40B4-BE49-F238E27FC236}">
                  <a16:creationId xmlns:a16="http://schemas.microsoft.com/office/drawing/2014/main" id="{B5E141FA-BC04-BCA2-F5F3-AF8A0F32EF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26789"/>
              <a:ext cx="12206838" cy="4049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655E3A0-11E9-4441-A5FE-C85DA180FE7E}"/>
                </a:ext>
              </a:extLst>
            </p:cNvPr>
            <p:cNvSpPr/>
            <p:nvPr/>
          </p:nvSpPr>
          <p:spPr>
            <a:xfrm>
              <a:off x="-135172" y="5776451"/>
              <a:ext cx="12342010" cy="11809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93750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Ion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1_Ion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4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2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3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4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5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6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1683</TotalTime>
  <Words>106</Words>
  <Application>Microsoft Office PowerPoint</Application>
  <PresentationFormat>Widescreen</PresentationFormat>
  <Paragraphs>38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Arial</vt:lpstr>
      <vt:lpstr>Calibri</vt:lpstr>
      <vt:lpstr>Calibri Light</vt:lpstr>
      <vt:lpstr>Century Gothic</vt:lpstr>
      <vt:lpstr>Impact</vt:lpstr>
      <vt:lpstr>MS Shell Dlg 2</vt:lpstr>
      <vt:lpstr>Wingdings</vt:lpstr>
      <vt:lpstr>Wingdings 3</vt:lpstr>
      <vt:lpstr>Ion</vt:lpstr>
      <vt:lpstr>1_Ion</vt:lpstr>
      <vt:lpstr>Madison</vt:lpstr>
      <vt:lpstr>Retrospect</vt:lpstr>
      <vt:lpstr>Office Theme</vt:lpstr>
      <vt:lpstr>Web Application Stack Technology</vt:lpstr>
      <vt:lpstr>Sengphachanh SIPHAXAI (Ham)</vt:lpstr>
      <vt:lpstr>Sengphachanh SIPHAXAI (Ham) </vt:lpstr>
      <vt:lpstr>How Web Application Work</vt:lpstr>
      <vt:lpstr>Our Technology</vt:lpstr>
      <vt:lpstr>#</vt:lpstr>
      <vt:lpstr>Our Work Process</vt:lpstr>
      <vt:lpstr>Our Customers</vt:lpstr>
      <vt:lpstr>Other Technology</vt:lpstr>
      <vt:lpstr>How RFID Work</vt:lpstr>
      <vt:lpstr>How RFID Work With Web Application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Application Stack Technology</dc:title>
  <dc:creator>Sengphachanh SPS</dc:creator>
  <cp:lastModifiedBy>Sengphachanh SPS</cp:lastModifiedBy>
  <cp:revision>1</cp:revision>
  <dcterms:created xsi:type="dcterms:W3CDTF">2023-07-25T03:17:05Z</dcterms:created>
  <dcterms:modified xsi:type="dcterms:W3CDTF">2023-07-28T05:43:45Z</dcterms:modified>
</cp:coreProperties>
</file>